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5"/>
  </p:notesMasterIdLst>
  <p:sldIdLst>
    <p:sldId id="271" r:id="rId5"/>
    <p:sldId id="257" r:id="rId6"/>
    <p:sldId id="258" r:id="rId7"/>
    <p:sldId id="260" r:id="rId8"/>
    <p:sldId id="259" r:id="rId9"/>
    <p:sldId id="273" r:id="rId10"/>
    <p:sldId id="261" r:id="rId11"/>
    <p:sldId id="263" r:id="rId12"/>
    <p:sldId id="264" r:id="rId13"/>
    <p:sldId id="27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B2D9"/>
    <a:srgbClr val="FBFBFB"/>
    <a:srgbClr val="B6BDDC"/>
    <a:srgbClr val="EDF2D0"/>
    <a:srgbClr val="499AA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712" autoAdjust="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6E2810-5D94-4937-A691-9C705F48C389}" type="datetimeFigureOut">
              <a:rPr lang="en-AU" smtClean="0"/>
              <a:t>23/02/2023</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4AF1DD-0A0C-4B21-9BB5-0CDB733833B3}" type="slidenum">
              <a:rPr lang="en-AU" smtClean="0"/>
              <a:t>‹#›</a:t>
            </a:fld>
            <a:endParaRPr lang="en-AU"/>
          </a:p>
        </p:txBody>
      </p:sp>
    </p:spTree>
    <p:extLst>
      <p:ext uri="{BB962C8B-B14F-4D97-AF65-F5344CB8AC3E}">
        <p14:creationId xmlns:p14="http://schemas.microsoft.com/office/powerpoint/2010/main" val="2089732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AU"/>
              <a:t>3/06/2021</a:t>
            </a:r>
          </a:p>
        </p:txBody>
      </p:sp>
      <p:sp>
        <p:nvSpPr>
          <p:cNvPr id="5" name="Footer Placeholder 4"/>
          <p:cNvSpPr>
            <a:spLocks noGrp="1"/>
          </p:cNvSpPr>
          <p:nvPr>
            <p:ph type="ftr" sz="quarter" idx="11"/>
          </p:nvPr>
        </p:nvSpPr>
        <p:spPr/>
        <p:txBody>
          <a:bodyPr/>
          <a:lstStyle/>
          <a:p>
            <a:r>
              <a:rPr lang="he-IL"/>
              <a:t>נכתב על ידי: דוד גרינשטיין</a:t>
            </a:r>
            <a:endParaRPr lang="en-AU"/>
          </a:p>
        </p:txBody>
      </p:sp>
      <p:sp>
        <p:nvSpPr>
          <p:cNvPr id="6" name="Slide Number Placeholder 5"/>
          <p:cNvSpPr>
            <a:spLocks noGrp="1"/>
          </p:cNvSpPr>
          <p:nvPr>
            <p:ph type="sldNum" sz="quarter" idx="12"/>
          </p:nvPr>
        </p:nvSpPr>
        <p:spPr/>
        <p:txBody>
          <a:bodyPr/>
          <a:lstStyle/>
          <a:p>
            <a:fld id="{823B95C1-9D39-43B4-A27F-91E335BD03A5}" type="slidenum">
              <a:rPr lang="en-AU" smtClean="0"/>
              <a:t>‹#›</a:t>
            </a:fld>
            <a:endParaRPr lang="en-AU"/>
          </a:p>
        </p:txBody>
      </p:sp>
    </p:spTree>
    <p:extLst>
      <p:ext uri="{BB962C8B-B14F-4D97-AF65-F5344CB8AC3E}">
        <p14:creationId xmlns:p14="http://schemas.microsoft.com/office/powerpoint/2010/main" val="4100616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AU"/>
              <a:t>3/06/2021</a:t>
            </a:r>
          </a:p>
        </p:txBody>
      </p:sp>
      <p:sp>
        <p:nvSpPr>
          <p:cNvPr id="5" name="Footer Placeholder 4"/>
          <p:cNvSpPr>
            <a:spLocks noGrp="1"/>
          </p:cNvSpPr>
          <p:nvPr>
            <p:ph type="ftr" sz="quarter" idx="11"/>
          </p:nvPr>
        </p:nvSpPr>
        <p:spPr/>
        <p:txBody>
          <a:bodyPr/>
          <a:lstStyle/>
          <a:p>
            <a:r>
              <a:rPr lang="he-IL"/>
              <a:t>נכתב על ידי: דוד גרינשטיין</a:t>
            </a:r>
            <a:endParaRPr lang="en-AU"/>
          </a:p>
        </p:txBody>
      </p:sp>
      <p:sp>
        <p:nvSpPr>
          <p:cNvPr id="6" name="Slide Number Placeholder 5"/>
          <p:cNvSpPr>
            <a:spLocks noGrp="1"/>
          </p:cNvSpPr>
          <p:nvPr>
            <p:ph type="sldNum" sz="quarter" idx="12"/>
          </p:nvPr>
        </p:nvSpPr>
        <p:spPr/>
        <p:txBody>
          <a:bodyPr/>
          <a:lstStyle/>
          <a:p>
            <a:fld id="{823B95C1-9D39-43B4-A27F-91E335BD03A5}" type="slidenum">
              <a:rPr lang="en-AU" smtClean="0"/>
              <a:t>‹#›</a:t>
            </a:fld>
            <a:endParaRPr lang="en-AU"/>
          </a:p>
        </p:txBody>
      </p:sp>
    </p:spTree>
    <p:extLst>
      <p:ext uri="{BB962C8B-B14F-4D97-AF65-F5344CB8AC3E}">
        <p14:creationId xmlns:p14="http://schemas.microsoft.com/office/powerpoint/2010/main" val="2018673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AU"/>
              <a:t>3/06/2021</a:t>
            </a:r>
          </a:p>
        </p:txBody>
      </p:sp>
      <p:sp>
        <p:nvSpPr>
          <p:cNvPr id="5" name="Footer Placeholder 4"/>
          <p:cNvSpPr>
            <a:spLocks noGrp="1"/>
          </p:cNvSpPr>
          <p:nvPr>
            <p:ph type="ftr" sz="quarter" idx="11"/>
          </p:nvPr>
        </p:nvSpPr>
        <p:spPr/>
        <p:txBody>
          <a:bodyPr/>
          <a:lstStyle/>
          <a:p>
            <a:r>
              <a:rPr lang="he-IL"/>
              <a:t>נכתב על ידי: דוד גרינשטיין</a:t>
            </a:r>
            <a:endParaRPr lang="en-AU"/>
          </a:p>
        </p:txBody>
      </p:sp>
      <p:sp>
        <p:nvSpPr>
          <p:cNvPr id="6" name="Slide Number Placeholder 5"/>
          <p:cNvSpPr>
            <a:spLocks noGrp="1"/>
          </p:cNvSpPr>
          <p:nvPr>
            <p:ph type="sldNum" sz="quarter" idx="12"/>
          </p:nvPr>
        </p:nvSpPr>
        <p:spPr/>
        <p:txBody>
          <a:bodyPr/>
          <a:lstStyle/>
          <a:p>
            <a:fld id="{823B95C1-9D39-43B4-A27F-91E335BD03A5}" type="slidenum">
              <a:rPr lang="en-AU" smtClean="0"/>
              <a:t>‹#›</a:t>
            </a:fld>
            <a:endParaRPr lang="en-AU"/>
          </a:p>
        </p:txBody>
      </p:sp>
    </p:spTree>
    <p:extLst>
      <p:ext uri="{BB962C8B-B14F-4D97-AF65-F5344CB8AC3E}">
        <p14:creationId xmlns:p14="http://schemas.microsoft.com/office/powerpoint/2010/main" val="3678764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AU"/>
              <a:t>3/06/2021</a:t>
            </a:r>
          </a:p>
        </p:txBody>
      </p:sp>
      <p:sp>
        <p:nvSpPr>
          <p:cNvPr id="5" name="Footer Placeholder 4"/>
          <p:cNvSpPr>
            <a:spLocks noGrp="1"/>
          </p:cNvSpPr>
          <p:nvPr>
            <p:ph type="ftr" sz="quarter" idx="11"/>
          </p:nvPr>
        </p:nvSpPr>
        <p:spPr/>
        <p:txBody>
          <a:bodyPr/>
          <a:lstStyle/>
          <a:p>
            <a:r>
              <a:rPr lang="he-IL"/>
              <a:t>נכתב על ידי: דוד גרינשטיין</a:t>
            </a:r>
            <a:endParaRPr lang="en-AU"/>
          </a:p>
        </p:txBody>
      </p:sp>
      <p:sp>
        <p:nvSpPr>
          <p:cNvPr id="6" name="Slide Number Placeholder 5"/>
          <p:cNvSpPr>
            <a:spLocks noGrp="1"/>
          </p:cNvSpPr>
          <p:nvPr>
            <p:ph type="sldNum" sz="quarter" idx="12"/>
          </p:nvPr>
        </p:nvSpPr>
        <p:spPr/>
        <p:txBody>
          <a:bodyPr/>
          <a:lstStyle/>
          <a:p>
            <a:fld id="{823B95C1-9D39-43B4-A27F-91E335BD03A5}" type="slidenum">
              <a:rPr lang="en-AU" smtClean="0"/>
              <a:t>‹#›</a:t>
            </a:fld>
            <a:endParaRPr lang="en-AU"/>
          </a:p>
        </p:txBody>
      </p:sp>
    </p:spTree>
    <p:extLst>
      <p:ext uri="{BB962C8B-B14F-4D97-AF65-F5344CB8AC3E}">
        <p14:creationId xmlns:p14="http://schemas.microsoft.com/office/powerpoint/2010/main" val="4061044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AU"/>
              <a:t>3/06/2021</a:t>
            </a:r>
          </a:p>
        </p:txBody>
      </p:sp>
      <p:sp>
        <p:nvSpPr>
          <p:cNvPr id="5" name="Footer Placeholder 4"/>
          <p:cNvSpPr>
            <a:spLocks noGrp="1"/>
          </p:cNvSpPr>
          <p:nvPr>
            <p:ph type="ftr" sz="quarter" idx="11"/>
          </p:nvPr>
        </p:nvSpPr>
        <p:spPr/>
        <p:txBody>
          <a:bodyPr/>
          <a:lstStyle/>
          <a:p>
            <a:r>
              <a:rPr lang="he-IL"/>
              <a:t>נכתב על ידי: דוד גרינשטיין</a:t>
            </a:r>
            <a:endParaRPr lang="en-AU"/>
          </a:p>
        </p:txBody>
      </p:sp>
      <p:sp>
        <p:nvSpPr>
          <p:cNvPr id="6" name="Slide Number Placeholder 5"/>
          <p:cNvSpPr>
            <a:spLocks noGrp="1"/>
          </p:cNvSpPr>
          <p:nvPr>
            <p:ph type="sldNum" sz="quarter" idx="12"/>
          </p:nvPr>
        </p:nvSpPr>
        <p:spPr/>
        <p:txBody>
          <a:bodyPr/>
          <a:lstStyle/>
          <a:p>
            <a:fld id="{823B95C1-9D39-43B4-A27F-91E335BD03A5}" type="slidenum">
              <a:rPr lang="en-AU" smtClean="0"/>
              <a:t>‹#›</a:t>
            </a:fld>
            <a:endParaRPr lang="en-AU"/>
          </a:p>
        </p:txBody>
      </p:sp>
    </p:spTree>
    <p:extLst>
      <p:ext uri="{BB962C8B-B14F-4D97-AF65-F5344CB8AC3E}">
        <p14:creationId xmlns:p14="http://schemas.microsoft.com/office/powerpoint/2010/main" val="2736995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AU"/>
              <a:t>3/06/2021</a:t>
            </a:r>
          </a:p>
        </p:txBody>
      </p:sp>
      <p:sp>
        <p:nvSpPr>
          <p:cNvPr id="6" name="Footer Placeholder 5"/>
          <p:cNvSpPr>
            <a:spLocks noGrp="1"/>
          </p:cNvSpPr>
          <p:nvPr>
            <p:ph type="ftr" sz="quarter" idx="11"/>
          </p:nvPr>
        </p:nvSpPr>
        <p:spPr/>
        <p:txBody>
          <a:bodyPr/>
          <a:lstStyle/>
          <a:p>
            <a:r>
              <a:rPr lang="he-IL"/>
              <a:t>נכתב על ידי: דוד גרינשטיין</a:t>
            </a:r>
            <a:endParaRPr lang="en-AU"/>
          </a:p>
        </p:txBody>
      </p:sp>
      <p:sp>
        <p:nvSpPr>
          <p:cNvPr id="7" name="Slide Number Placeholder 6"/>
          <p:cNvSpPr>
            <a:spLocks noGrp="1"/>
          </p:cNvSpPr>
          <p:nvPr>
            <p:ph type="sldNum" sz="quarter" idx="12"/>
          </p:nvPr>
        </p:nvSpPr>
        <p:spPr/>
        <p:txBody>
          <a:bodyPr/>
          <a:lstStyle/>
          <a:p>
            <a:fld id="{823B95C1-9D39-43B4-A27F-91E335BD03A5}" type="slidenum">
              <a:rPr lang="en-AU" smtClean="0"/>
              <a:t>‹#›</a:t>
            </a:fld>
            <a:endParaRPr lang="en-AU"/>
          </a:p>
        </p:txBody>
      </p:sp>
    </p:spTree>
    <p:extLst>
      <p:ext uri="{BB962C8B-B14F-4D97-AF65-F5344CB8AC3E}">
        <p14:creationId xmlns:p14="http://schemas.microsoft.com/office/powerpoint/2010/main" val="714842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AU"/>
              <a:t>3/06/2021</a:t>
            </a:r>
          </a:p>
        </p:txBody>
      </p:sp>
      <p:sp>
        <p:nvSpPr>
          <p:cNvPr id="8" name="Footer Placeholder 7"/>
          <p:cNvSpPr>
            <a:spLocks noGrp="1"/>
          </p:cNvSpPr>
          <p:nvPr>
            <p:ph type="ftr" sz="quarter" idx="11"/>
          </p:nvPr>
        </p:nvSpPr>
        <p:spPr/>
        <p:txBody>
          <a:bodyPr/>
          <a:lstStyle/>
          <a:p>
            <a:r>
              <a:rPr lang="he-IL"/>
              <a:t>נכתב על ידי: דוד גרינשטיין</a:t>
            </a:r>
            <a:endParaRPr lang="en-AU"/>
          </a:p>
        </p:txBody>
      </p:sp>
      <p:sp>
        <p:nvSpPr>
          <p:cNvPr id="9" name="Slide Number Placeholder 8"/>
          <p:cNvSpPr>
            <a:spLocks noGrp="1"/>
          </p:cNvSpPr>
          <p:nvPr>
            <p:ph type="sldNum" sz="quarter" idx="12"/>
          </p:nvPr>
        </p:nvSpPr>
        <p:spPr/>
        <p:txBody>
          <a:bodyPr/>
          <a:lstStyle/>
          <a:p>
            <a:fld id="{823B95C1-9D39-43B4-A27F-91E335BD03A5}" type="slidenum">
              <a:rPr lang="en-AU" smtClean="0"/>
              <a:t>‹#›</a:t>
            </a:fld>
            <a:endParaRPr lang="en-AU"/>
          </a:p>
        </p:txBody>
      </p:sp>
    </p:spTree>
    <p:extLst>
      <p:ext uri="{BB962C8B-B14F-4D97-AF65-F5344CB8AC3E}">
        <p14:creationId xmlns:p14="http://schemas.microsoft.com/office/powerpoint/2010/main" val="1973013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AU"/>
              <a:t>3/06/2021</a:t>
            </a:r>
          </a:p>
        </p:txBody>
      </p:sp>
      <p:sp>
        <p:nvSpPr>
          <p:cNvPr id="4" name="Footer Placeholder 3"/>
          <p:cNvSpPr>
            <a:spLocks noGrp="1"/>
          </p:cNvSpPr>
          <p:nvPr>
            <p:ph type="ftr" sz="quarter" idx="11"/>
          </p:nvPr>
        </p:nvSpPr>
        <p:spPr/>
        <p:txBody>
          <a:bodyPr/>
          <a:lstStyle/>
          <a:p>
            <a:r>
              <a:rPr lang="he-IL"/>
              <a:t>נכתב על ידי: דוד גרינשטיין</a:t>
            </a:r>
            <a:endParaRPr lang="en-AU"/>
          </a:p>
        </p:txBody>
      </p:sp>
      <p:sp>
        <p:nvSpPr>
          <p:cNvPr id="5" name="Slide Number Placeholder 4"/>
          <p:cNvSpPr>
            <a:spLocks noGrp="1"/>
          </p:cNvSpPr>
          <p:nvPr>
            <p:ph type="sldNum" sz="quarter" idx="12"/>
          </p:nvPr>
        </p:nvSpPr>
        <p:spPr/>
        <p:txBody>
          <a:bodyPr/>
          <a:lstStyle/>
          <a:p>
            <a:fld id="{823B95C1-9D39-43B4-A27F-91E335BD03A5}" type="slidenum">
              <a:rPr lang="en-AU" smtClean="0"/>
              <a:t>‹#›</a:t>
            </a:fld>
            <a:endParaRPr lang="en-AU"/>
          </a:p>
        </p:txBody>
      </p:sp>
    </p:spTree>
    <p:extLst>
      <p:ext uri="{BB962C8B-B14F-4D97-AF65-F5344CB8AC3E}">
        <p14:creationId xmlns:p14="http://schemas.microsoft.com/office/powerpoint/2010/main" val="3965423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AU"/>
              <a:t>3/06/2021</a:t>
            </a:r>
          </a:p>
        </p:txBody>
      </p:sp>
      <p:sp>
        <p:nvSpPr>
          <p:cNvPr id="3" name="Footer Placeholder 2"/>
          <p:cNvSpPr>
            <a:spLocks noGrp="1"/>
          </p:cNvSpPr>
          <p:nvPr>
            <p:ph type="ftr" sz="quarter" idx="11"/>
          </p:nvPr>
        </p:nvSpPr>
        <p:spPr/>
        <p:txBody>
          <a:bodyPr/>
          <a:lstStyle/>
          <a:p>
            <a:r>
              <a:rPr lang="he-IL"/>
              <a:t>נכתב על ידי: דוד גרינשטיין</a:t>
            </a:r>
            <a:endParaRPr lang="en-AU"/>
          </a:p>
        </p:txBody>
      </p:sp>
      <p:sp>
        <p:nvSpPr>
          <p:cNvPr id="4" name="Slide Number Placeholder 3"/>
          <p:cNvSpPr>
            <a:spLocks noGrp="1"/>
          </p:cNvSpPr>
          <p:nvPr>
            <p:ph type="sldNum" sz="quarter" idx="12"/>
          </p:nvPr>
        </p:nvSpPr>
        <p:spPr/>
        <p:txBody>
          <a:bodyPr/>
          <a:lstStyle/>
          <a:p>
            <a:fld id="{823B95C1-9D39-43B4-A27F-91E335BD03A5}" type="slidenum">
              <a:rPr lang="en-AU" smtClean="0"/>
              <a:t>‹#›</a:t>
            </a:fld>
            <a:endParaRPr lang="en-AU"/>
          </a:p>
        </p:txBody>
      </p:sp>
    </p:spTree>
    <p:extLst>
      <p:ext uri="{BB962C8B-B14F-4D97-AF65-F5344CB8AC3E}">
        <p14:creationId xmlns:p14="http://schemas.microsoft.com/office/powerpoint/2010/main" val="82608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AU"/>
              <a:t>3/06/2021</a:t>
            </a:r>
          </a:p>
        </p:txBody>
      </p:sp>
      <p:sp>
        <p:nvSpPr>
          <p:cNvPr id="6" name="Footer Placeholder 5"/>
          <p:cNvSpPr>
            <a:spLocks noGrp="1"/>
          </p:cNvSpPr>
          <p:nvPr>
            <p:ph type="ftr" sz="quarter" idx="11"/>
          </p:nvPr>
        </p:nvSpPr>
        <p:spPr/>
        <p:txBody>
          <a:bodyPr/>
          <a:lstStyle/>
          <a:p>
            <a:r>
              <a:rPr lang="he-IL"/>
              <a:t>נכתב על ידי: דוד גרינשטיין</a:t>
            </a:r>
            <a:endParaRPr lang="en-AU"/>
          </a:p>
        </p:txBody>
      </p:sp>
      <p:sp>
        <p:nvSpPr>
          <p:cNvPr id="7" name="Slide Number Placeholder 6"/>
          <p:cNvSpPr>
            <a:spLocks noGrp="1"/>
          </p:cNvSpPr>
          <p:nvPr>
            <p:ph type="sldNum" sz="quarter" idx="12"/>
          </p:nvPr>
        </p:nvSpPr>
        <p:spPr/>
        <p:txBody>
          <a:bodyPr/>
          <a:lstStyle/>
          <a:p>
            <a:fld id="{823B95C1-9D39-43B4-A27F-91E335BD03A5}" type="slidenum">
              <a:rPr lang="en-AU" smtClean="0"/>
              <a:t>‹#›</a:t>
            </a:fld>
            <a:endParaRPr lang="en-AU"/>
          </a:p>
        </p:txBody>
      </p:sp>
    </p:spTree>
    <p:extLst>
      <p:ext uri="{BB962C8B-B14F-4D97-AF65-F5344CB8AC3E}">
        <p14:creationId xmlns:p14="http://schemas.microsoft.com/office/powerpoint/2010/main" val="241747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AU"/>
              <a:t>3/06/2021</a:t>
            </a:r>
          </a:p>
        </p:txBody>
      </p:sp>
      <p:sp>
        <p:nvSpPr>
          <p:cNvPr id="6" name="Footer Placeholder 5"/>
          <p:cNvSpPr>
            <a:spLocks noGrp="1"/>
          </p:cNvSpPr>
          <p:nvPr>
            <p:ph type="ftr" sz="quarter" idx="11"/>
          </p:nvPr>
        </p:nvSpPr>
        <p:spPr/>
        <p:txBody>
          <a:bodyPr/>
          <a:lstStyle/>
          <a:p>
            <a:r>
              <a:rPr lang="he-IL"/>
              <a:t>נכתב על ידי: דוד גרינשטיין</a:t>
            </a:r>
            <a:endParaRPr lang="en-AU"/>
          </a:p>
        </p:txBody>
      </p:sp>
      <p:sp>
        <p:nvSpPr>
          <p:cNvPr id="7" name="Slide Number Placeholder 6"/>
          <p:cNvSpPr>
            <a:spLocks noGrp="1"/>
          </p:cNvSpPr>
          <p:nvPr>
            <p:ph type="sldNum" sz="quarter" idx="12"/>
          </p:nvPr>
        </p:nvSpPr>
        <p:spPr/>
        <p:txBody>
          <a:bodyPr/>
          <a:lstStyle/>
          <a:p>
            <a:fld id="{823B95C1-9D39-43B4-A27F-91E335BD03A5}" type="slidenum">
              <a:rPr lang="en-AU" smtClean="0"/>
              <a:t>‹#›</a:t>
            </a:fld>
            <a:endParaRPr lang="en-AU"/>
          </a:p>
        </p:txBody>
      </p:sp>
    </p:spTree>
    <p:extLst>
      <p:ext uri="{BB962C8B-B14F-4D97-AF65-F5344CB8AC3E}">
        <p14:creationId xmlns:p14="http://schemas.microsoft.com/office/powerpoint/2010/main" val="3435605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alpha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AU"/>
              <a:t>3/06/2021</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he-IL"/>
              <a:t>נכתב על ידי: דוד גרינשטיין</a:t>
            </a:r>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3B95C1-9D39-43B4-A27F-91E335BD03A5}" type="slidenum">
              <a:rPr lang="en-AU" smtClean="0"/>
              <a:t>‹#›</a:t>
            </a:fld>
            <a:endParaRPr lang="en-AU"/>
          </a:p>
        </p:txBody>
      </p:sp>
    </p:spTree>
    <p:extLst>
      <p:ext uri="{BB962C8B-B14F-4D97-AF65-F5344CB8AC3E}">
        <p14:creationId xmlns:p14="http://schemas.microsoft.com/office/powerpoint/2010/main" val="3490832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6.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Isosceles Triangle 26">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DF0CCDF-31DF-4671-BC6E-ECCCCCB8A164}"/>
              </a:ext>
            </a:extLst>
          </p:cNvPr>
          <p:cNvSpPr/>
          <p:nvPr/>
        </p:nvSpPr>
        <p:spPr>
          <a:xfrm>
            <a:off x="4024477" y="623443"/>
            <a:ext cx="3799437" cy="830997"/>
          </a:xfrm>
          <a:prstGeom prst="rect">
            <a:avLst/>
          </a:prstGeom>
          <a:noFill/>
        </p:spPr>
        <p:txBody>
          <a:bodyPr wrap="none" lIns="91440" tIns="45720" rIns="91440" bIns="45720">
            <a:spAutoFit/>
          </a:bodyPr>
          <a:lstStyle/>
          <a:p>
            <a:pPr algn="ctr" rtl="1"/>
            <a:r>
              <a:rPr lang="he-IL" sz="4800" b="0" cap="none" spc="0" dirty="0">
                <a:ln w="0"/>
                <a:solidFill>
                  <a:schemeClr val="accent1"/>
                </a:solidFill>
                <a:effectLst>
                  <a:outerShdw blurRad="38100" dist="25400" dir="5400000" algn="ctr" rotWithShape="0">
                    <a:srgbClr val="6E747A">
                      <a:alpha val="43000"/>
                    </a:srgbClr>
                  </a:outerShdw>
                </a:effectLst>
                <a:latin typeface="Calibri" panose="020F0502020204030204" pitchFamily="34" charset="0"/>
                <a:cs typeface="Calibri" panose="020F0502020204030204" pitchFamily="34" charset="0"/>
              </a:rPr>
              <a:t>מדריך למשתמש</a:t>
            </a:r>
            <a:endParaRPr lang="en-US" sz="4800" b="0" cap="none" spc="0" dirty="0">
              <a:ln w="0"/>
              <a:solidFill>
                <a:schemeClr val="accent1"/>
              </a:solidFill>
              <a:effectLst>
                <a:outerShdw blurRad="38100" dist="25400" dir="5400000" algn="ctr" rotWithShape="0">
                  <a:srgbClr val="6E747A">
                    <a:alpha val="43000"/>
                  </a:srgbClr>
                </a:outerShdw>
              </a:effectLst>
              <a:latin typeface="Calibri" panose="020F0502020204030204" pitchFamily="34" charset="0"/>
              <a:cs typeface="Calibri" panose="020F0502020204030204" pitchFamily="34" charset="0"/>
            </a:endParaRPr>
          </a:p>
        </p:txBody>
      </p:sp>
      <p:sp>
        <p:nvSpPr>
          <p:cNvPr id="9" name="Slide Number Placeholder 8">
            <a:extLst>
              <a:ext uri="{FF2B5EF4-FFF2-40B4-BE49-F238E27FC236}">
                <a16:creationId xmlns:a16="http://schemas.microsoft.com/office/drawing/2014/main" id="{E40728CD-FAFC-4B0C-9CE6-FC4853FA336B}"/>
              </a:ext>
            </a:extLst>
          </p:cNvPr>
          <p:cNvSpPr>
            <a:spLocks noGrp="1"/>
          </p:cNvSpPr>
          <p:nvPr>
            <p:ph type="sldNum" sz="quarter" idx="12"/>
          </p:nvPr>
        </p:nvSpPr>
        <p:spPr/>
        <p:txBody>
          <a:bodyPr/>
          <a:lstStyle/>
          <a:p>
            <a:fld id="{823B95C1-9D39-43B4-A27F-91E335BD03A5}" type="slidenum">
              <a:rPr lang="en-AU" smtClean="0"/>
              <a:t>1</a:t>
            </a:fld>
            <a:endParaRPr lang="en-AU"/>
          </a:p>
        </p:txBody>
      </p:sp>
      <p:pic>
        <p:nvPicPr>
          <p:cNvPr id="20" name="Picture 19" descr="A picture containing text, gear&#10;&#10;Description automatically generated">
            <a:extLst>
              <a:ext uri="{FF2B5EF4-FFF2-40B4-BE49-F238E27FC236}">
                <a16:creationId xmlns:a16="http://schemas.microsoft.com/office/drawing/2014/main" id="{4A8D42C3-69BB-43AB-A639-48C0A797EA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901" y="257928"/>
            <a:ext cx="1289131" cy="267402"/>
          </a:xfrm>
          <a:prstGeom prst="rect">
            <a:avLst/>
          </a:prstGeom>
          <a:ln>
            <a:noFill/>
          </a:ln>
          <a:effectLst>
            <a:outerShdw blurRad="292100" dist="139700" dir="2700000" algn="tl" rotWithShape="0">
              <a:srgbClr val="333333">
                <a:alpha val="65000"/>
              </a:srgbClr>
            </a:outerShdw>
          </a:effectLst>
        </p:spPr>
      </p:pic>
      <p:pic>
        <p:nvPicPr>
          <p:cNvPr id="13" name="Picture 12" descr="A picture containing text&#10;&#10;Description automatically generated">
            <a:extLst>
              <a:ext uri="{FF2B5EF4-FFF2-40B4-BE49-F238E27FC236}">
                <a16:creationId xmlns:a16="http://schemas.microsoft.com/office/drawing/2014/main" id="{C5638014-27FA-47F3-B2FC-236B2B00E3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41998" y="1706001"/>
            <a:ext cx="3344972" cy="743764"/>
          </a:xfrm>
          <a:prstGeom prst="rect">
            <a:avLst/>
          </a:prstGeom>
        </p:spPr>
      </p:pic>
      <p:pic>
        <p:nvPicPr>
          <p:cNvPr id="3" name="Picture 2">
            <a:extLst>
              <a:ext uri="{FF2B5EF4-FFF2-40B4-BE49-F238E27FC236}">
                <a16:creationId xmlns:a16="http://schemas.microsoft.com/office/drawing/2014/main" id="{BA6BEE90-1874-EA22-D685-669480778E5D}"/>
              </a:ext>
            </a:extLst>
          </p:cNvPr>
          <p:cNvPicPr>
            <a:picLocks noChangeAspect="1"/>
          </p:cNvPicPr>
          <p:nvPr/>
        </p:nvPicPr>
        <p:blipFill>
          <a:blip r:embed="rId4"/>
          <a:stretch>
            <a:fillRect/>
          </a:stretch>
        </p:blipFill>
        <p:spPr>
          <a:xfrm>
            <a:off x="3208236" y="3630439"/>
            <a:ext cx="5492124" cy="1530459"/>
          </a:xfrm>
          <a:prstGeom prst="rect">
            <a:avLst/>
          </a:prstGeom>
        </p:spPr>
      </p:pic>
    </p:spTree>
    <p:extLst>
      <p:ext uri="{BB962C8B-B14F-4D97-AF65-F5344CB8AC3E}">
        <p14:creationId xmlns:p14="http://schemas.microsoft.com/office/powerpoint/2010/main" val="665245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A picture containing text, gear&#10;&#10;Description automatically generated">
            <a:extLst>
              <a:ext uri="{FF2B5EF4-FFF2-40B4-BE49-F238E27FC236}">
                <a16:creationId xmlns:a16="http://schemas.microsoft.com/office/drawing/2014/main" id="{DDC29717-9F45-41B8-BA2F-CCA0ED0D1A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605" y="263830"/>
            <a:ext cx="1289131" cy="267402"/>
          </a:xfrm>
          <a:prstGeom prst="rect">
            <a:avLst/>
          </a:prstGeom>
          <a:ln>
            <a:noFill/>
          </a:ln>
          <a:effectLst>
            <a:outerShdw blurRad="292100" dist="139700" dir="2700000" algn="tl" rotWithShape="0">
              <a:srgbClr val="333333">
                <a:alpha val="65000"/>
              </a:srgbClr>
            </a:outerShdw>
          </a:effectLst>
        </p:spPr>
      </p:pic>
      <p:sp>
        <p:nvSpPr>
          <p:cNvPr id="24" name="TextBox 23">
            <a:extLst>
              <a:ext uri="{FF2B5EF4-FFF2-40B4-BE49-F238E27FC236}">
                <a16:creationId xmlns:a16="http://schemas.microsoft.com/office/drawing/2014/main" id="{8B2E5F33-711C-4F2F-862D-16025D640D7E}"/>
              </a:ext>
            </a:extLst>
          </p:cNvPr>
          <p:cNvSpPr txBox="1"/>
          <p:nvPr/>
        </p:nvSpPr>
        <p:spPr>
          <a:xfrm>
            <a:off x="2224871" y="558207"/>
            <a:ext cx="8097152" cy="646331"/>
          </a:xfrm>
          <a:prstGeom prst="rect">
            <a:avLst/>
          </a:prstGeom>
          <a:noFill/>
        </p:spPr>
        <p:txBody>
          <a:bodyPr wrap="none" rtlCol="0">
            <a:spAutoFit/>
          </a:bodyPr>
          <a:lstStyle/>
          <a:p>
            <a:pPr algn="r" rtl="1"/>
            <a:r>
              <a:rPr lang="he-IL" dirty="0">
                <a:solidFill>
                  <a:schemeClr val="tx1">
                    <a:lumMod val="50000"/>
                  </a:schemeClr>
                </a:solidFill>
              </a:rPr>
              <a:t>לכל ויזואליציה יופיע בפינה הימנית העליונה סרגל כלים המאפשר ביצוע של מספר פעולות.</a:t>
            </a:r>
          </a:p>
          <a:p>
            <a:pPr algn="r" rtl="1"/>
            <a:r>
              <a:rPr lang="he-IL" dirty="0">
                <a:solidFill>
                  <a:schemeClr val="tx1">
                    <a:lumMod val="50000"/>
                  </a:schemeClr>
                </a:solidFill>
              </a:rPr>
              <a:t>להלן פירוט הפעולות העיקריות:</a:t>
            </a:r>
            <a:endParaRPr lang="en-AU" dirty="0">
              <a:solidFill>
                <a:schemeClr val="tx1">
                  <a:lumMod val="50000"/>
                </a:schemeClr>
              </a:solidFill>
            </a:endParaRPr>
          </a:p>
        </p:txBody>
      </p:sp>
      <p:sp>
        <p:nvSpPr>
          <p:cNvPr id="34" name="Speech Bubble: Rectangle 33">
            <a:extLst>
              <a:ext uri="{FF2B5EF4-FFF2-40B4-BE49-F238E27FC236}">
                <a16:creationId xmlns:a16="http://schemas.microsoft.com/office/drawing/2014/main" id="{7BFC5FA9-4B43-4CD1-B43F-0E2CD9684F7D}"/>
              </a:ext>
            </a:extLst>
          </p:cNvPr>
          <p:cNvSpPr/>
          <p:nvPr/>
        </p:nvSpPr>
        <p:spPr>
          <a:xfrm>
            <a:off x="5680295" y="1411003"/>
            <a:ext cx="1428692" cy="566972"/>
          </a:xfrm>
          <a:prstGeom prst="wedgeRectCallout">
            <a:avLst>
              <a:gd name="adj1" fmla="val 33028"/>
              <a:gd name="adj2" fmla="val 190235"/>
            </a:avLst>
          </a:prstGeom>
          <a:ln>
            <a:noFill/>
          </a:ln>
          <a:effectLst>
            <a:outerShdw blurRad="76200" dir="18900000" sy="23000" kx="-1200000" algn="bl"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he-IL" sz="1400" dirty="0"/>
              <a:t>תצוגת הדוח במסך מלא</a:t>
            </a:r>
            <a:endParaRPr lang="en-AU" sz="1400" dirty="0"/>
          </a:p>
        </p:txBody>
      </p:sp>
      <p:sp>
        <p:nvSpPr>
          <p:cNvPr id="36" name="Speech Bubble: Rectangle 35">
            <a:extLst>
              <a:ext uri="{FF2B5EF4-FFF2-40B4-BE49-F238E27FC236}">
                <a16:creationId xmlns:a16="http://schemas.microsoft.com/office/drawing/2014/main" id="{7EF55686-E764-4138-B0E4-A19FDF66ABDF}"/>
              </a:ext>
            </a:extLst>
          </p:cNvPr>
          <p:cNvSpPr/>
          <p:nvPr/>
        </p:nvSpPr>
        <p:spPr>
          <a:xfrm>
            <a:off x="3933059" y="1384161"/>
            <a:ext cx="1428692" cy="1063580"/>
          </a:xfrm>
          <a:prstGeom prst="wedgeRectCallout">
            <a:avLst>
              <a:gd name="adj1" fmla="val 63037"/>
              <a:gd name="adj2" fmla="val 84468"/>
            </a:avLst>
          </a:prstGeom>
          <a:ln>
            <a:noFill/>
          </a:ln>
          <a:effectLst>
            <a:outerShdw blurRad="76200" dir="18900000" sy="23000" kx="-1200000" algn="bl" rotWithShape="0">
              <a:prstClr val="black">
                <a:alpha val="2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rtl="1"/>
            <a:r>
              <a:rPr lang="he-IL" sz="1400" dirty="0"/>
              <a:t>צפייה במסננים הפעילים על הויזואל</a:t>
            </a:r>
            <a:endParaRPr lang="en-AU" sz="1400" dirty="0"/>
          </a:p>
        </p:txBody>
      </p:sp>
      <p:sp>
        <p:nvSpPr>
          <p:cNvPr id="37" name="Speech Bubble: Rectangle 36">
            <a:extLst>
              <a:ext uri="{FF2B5EF4-FFF2-40B4-BE49-F238E27FC236}">
                <a16:creationId xmlns:a16="http://schemas.microsoft.com/office/drawing/2014/main" id="{56C45A4E-0F08-4642-B4D8-542C13557A2F}"/>
              </a:ext>
            </a:extLst>
          </p:cNvPr>
          <p:cNvSpPr/>
          <p:nvPr/>
        </p:nvSpPr>
        <p:spPr>
          <a:xfrm>
            <a:off x="1314912" y="1394178"/>
            <a:ext cx="1987329" cy="926693"/>
          </a:xfrm>
          <a:prstGeom prst="wedgeRectCallout">
            <a:avLst>
              <a:gd name="adj1" fmla="val 35973"/>
              <a:gd name="adj2" fmla="val 98806"/>
            </a:avLst>
          </a:prstGeom>
          <a:ln>
            <a:noFill/>
          </a:ln>
          <a:effectLst>
            <a:outerShdw blurRad="76200" dir="18900000" sy="23000" kx="-1200000" algn="bl"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he-IL" sz="1400" dirty="0"/>
              <a:t>מאפשר להשתמש</a:t>
            </a:r>
            <a:r>
              <a:rPr lang="en-US" sz="1400" dirty="0"/>
              <a:t> </a:t>
            </a:r>
            <a:r>
              <a:rPr lang="he-IL" sz="1400" dirty="0"/>
              <a:t>בחיצים משמאל להרחיב ולצמצם את פירוט תצוגת הנתונים</a:t>
            </a:r>
            <a:endParaRPr lang="en-AU" sz="1400" dirty="0"/>
          </a:p>
        </p:txBody>
      </p:sp>
      <p:sp>
        <p:nvSpPr>
          <p:cNvPr id="42" name="Speech Bubble: Rectangle 41">
            <a:extLst>
              <a:ext uri="{FF2B5EF4-FFF2-40B4-BE49-F238E27FC236}">
                <a16:creationId xmlns:a16="http://schemas.microsoft.com/office/drawing/2014/main" id="{8E97C6AA-2421-42C3-8203-DC588925B14E}"/>
              </a:ext>
            </a:extLst>
          </p:cNvPr>
          <p:cNvSpPr/>
          <p:nvPr/>
        </p:nvSpPr>
        <p:spPr>
          <a:xfrm>
            <a:off x="618229" y="3824133"/>
            <a:ext cx="1905725" cy="1041031"/>
          </a:xfrm>
          <a:prstGeom prst="wedgeRectCallout">
            <a:avLst>
              <a:gd name="adj1" fmla="val -457"/>
              <a:gd name="adj2" fmla="val -84693"/>
            </a:avLst>
          </a:prstGeom>
          <a:solidFill>
            <a:schemeClr val="tx1"/>
          </a:solidFill>
          <a:ln>
            <a:noFill/>
          </a:ln>
          <a:effectLst>
            <a:outerShdw blurRad="76200" dir="18900000" sy="23000" kx="-1200000" algn="bl" rotWithShape="0">
              <a:prstClr val="black">
                <a:alpha val="2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rtl="1"/>
            <a:r>
              <a:rPr lang="he-IL" sz="1400" dirty="0"/>
              <a:t>הרחבה/ צמצום של רמת תצוגת הנתונים</a:t>
            </a:r>
            <a:endParaRPr lang="en-AU" sz="1400" dirty="0"/>
          </a:p>
        </p:txBody>
      </p:sp>
      <p:pic>
        <p:nvPicPr>
          <p:cNvPr id="7" name="Picture 6">
            <a:extLst>
              <a:ext uri="{FF2B5EF4-FFF2-40B4-BE49-F238E27FC236}">
                <a16:creationId xmlns:a16="http://schemas.microsoft.com/office/drawing/2014/main" id="{17DBF870-B555-FC13-A2DF-56D93FDC5198}"/>
              </a:ext>
            </a:extLst>
          </p:cNvPr>
          <p:cNvPicPr>
            <a:picLocks noChangeAspect="1"/>
          </p:cNvPicPr>
          <p:nvPr/>
        </p:nvPicPr>
        <p:blipFill>
          <a:blip r:embed="rId3"/>
          <a:stretch>
            <a:fillRect/>
          </a:stretch>
        </p:blipFill>
        <p:spPr>
          <a:xfrm>
            <a:off x="6683163" y="3761768"/>
            <a:ext cx="2085975" cy="2462583"/>
          </a:xfrm>
          <a:prstGeom prst="rect">
            <a:avLst/>
          </a:prstGeom>
        </p:spPr>
      </p:pic>
      <p:sp>
        <p:nvSpPr>
          <p:cNvPr id="8" name="Speech Bubble: Rectangle 7">
            <a:extLst>
              <a:ext uri="{FF2B5EF4-FFF2-40B4-BE49-F238E27FC236}">
                <a16:creationId xmlns:a16="http://schemas.microsoft.com/office/drawing/2014/main" id="{4E6C5496-BAB3-62DE-CA05-3E9464E09D7F}"/>
              </a:ext>
            </a:extLst>
          </p:cNvPr>
          <p:cNvSpPr/>
          <p:nvPr/>
        </p:nvSpPr>
        <p:spPr>
          <a:xfrm>
            <a:off x="9138428" y="3554211"/>
            <a:ext cx="1570706" cy="365125"/>
          </a:xfrm>
          <a:prstGeom prst="wedgeRectCallout">
            <a:avLst>
              <a:gd name="adj1" fmla="val -117612"/>
              <a:gd name="adj2" fmla="val 57777"/>
            </a:avLst>
          </a:prstGeom>
          <a:ln>
            <a:noFill/>
          </a:ln>
          <a:effectLst>
            <a:outerShdw blurRad="76200" dir="18900000" sy="23000" kx="-1200000" algn="bl" rotWithShape="0">
              <a:prstClr val="black">
                <a:alpha val="2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he-IL" sz="1400" dirty="0"/>
              <a:t>ייצוא נתונים לאקסל</a:t>
            </a:r>
          </a:p>
        </p:txBody>
      </p:sp>
      <p:sp>
        <p:nvSpPr>
          <p:cNvPr id="9" name="Speech Bubble: Rectangle 8">
            <a:extLst>
              <a:ext uri="{FF2B5EF4-FFF2-40B4-BE49-F238E27FC236}">
                <a16:creationId xmlns:a16="http://schemas.microsoft.com/office/drawing/2014/main" id="{2348D0AA-42C8-077D-2A08-750767400C67}"/>
              </a:ext>
            </a:extLst>
          </p:cNvPr>
          <p:cNvSpPr/>
          <p:nvPr/>
        </p:nvSpPr>
        <p:spPr>
          <a:xfrm>
            <a:off x="5190694" y="4668784"/>
            <a:ext cx="1047844" cy="937469"/>
          </a:xfrm>
          <a:prstGeom prst="wedgeRectCallout">
            <a:avLst>
              <a:gd name="adj1" fmla="val 104803"/>
              <a:gd name="adj2" fmla="val 41849"/>
            </a:avLst>
          </a:prstGeom>
          <a:ln>
            <a:noFill/>
          </a:ln>
          <a:effectLst>
            <a:outerShdw blurRad="76200" dir="18900000" sy="23000" kx="-1200000" algn="bl" rotWithShape="0">
              <a:prstClr val="black">
                <a:alpha val="2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he-IL" sz="1400" dirty="0"/>
              <a:t>סוג הצגת הנתונים- סדר עולה/יורד</a:t>
            </a:r>
            <a:endParaRPr lang="en-AU" sz="1400" dirty="0"/>
          </a:p>
        </p:txBody>
      </p:sp>
      <p:sp>
        <p:nvSpPr>
          <p:cNvPr id="10" name="Speech Bubble: Rectangle 9">
            <a:extLst>
              <a:ext uri="{FF2B5EF4-FFF2-40B4-BE49-F238E27FC236}">
                <a16:creationId xmlns:a16="http://schemas.microsoft.com/office/drawing/2014/main" id="{0D02DE6F-D033-A41F-F297-38278FC63C24}"/>
              </a:ext>
            </a:extLst>
          </p:cNvPr>
          <p:cNvSpPr/>
          <p:nvPr/>
        </p:nvSpPr>
        <p:spPr>
          <a:xfrm>
            <a:off x="9737685" y="5261541"/>
            <a:ext cx="1017717" cy="619568"/>
          </a:xfrm>
          <a:prstGeom prst="wedgeRectCallout">
            <a:avLst>
              <a:gd name="adj1" fmla="val -144106"/>
              <a:gd name="adj2" fmla="val 65367"/>
            </a:avLst>
          </a:prstGeom>
          <a:ln>
            <a:noFill/>
          </a:ln>
          <a:effectLst>
            <a:outerShdw blurRad="76200" dir="18900000" sy="23000" kx="-1200000" algn="bl" rotWithShape="0">
              <a:prstClr val="black">
                <a:alpha val="2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he-IL" sz="1400" dirty="0"/>
              <a:t>על פי איזו עמודה למיין</a:t>
            </a:r>
          </a:p>
          <a:p>
            <a:pPr algn="ctr"/>
            <a:endParaRPr lang="he-IL" sz="1400" dirty="0"/>
          </a:p>
        </p:txBody>
      </p:sp>
      <p:sp>
        <p:nvSpPr>
          <p:cNvPr id="12" name="Arrow: Down 11">
            <a:extLst>
              <a:ext uri="{FF2B5EF4-FFF2-40B4-BE49-F238E27FC236}">
                <a16:creationId xmlns:a16="http://schemas.microsoft.com/office/drawing/2014/main" id="{27FEB0E3-96E2-E4AF-03DC-BB7132713D0D}"/>
              </a:ext>
            </a:extLst>
          </p:cNvPr>
          <p:cNvSpPr/>
          <p:nvPr/>
        </p:nvSpPr>
        <p:spPr>
          <a:xfrm>
            <a:off x="7566735" y="3402616"/>
            <a:ext cx="88827" cy="312017"/>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AF32B009-2B55-81D6-8761-D84B8F4923A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3459" y="2749337"/>
            <a:ext cx="7150026" cy="646330"/>
          </a:xfrm>
          <a:prstGeom prst="rect">
            <a:avLst/>
          </a:prstGeom>
        </p:spPr>
      </p:pic>
    </p:spTree>
    <p:extLst>
      <p:ext uri="{BB962C8B-B14F-4D97-AF65-F5344CB8AC3E}">
        <p14:creationId xmlns:p14="http://schemas.microsoft.com/office/powerpoint/2010/main" val="609855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A picture containing text, gear&#10;&#10;Description automatically generated">
            <a:extLst>
              <a:ext uri="{FF2B5EF4-FFF2-40B4-BE49-F238E27FC236}">
                <a16:creationId xmlns:a16="http://schemas.microsoft.com/office/drawing/2014/main" id="{DDC29717-9F45-41B8-BA2F-CCA0ED0D1A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414" y="245357"/>
            <a:ext cx="1289131" cy="267402"/>
          </a:xfrm>
          <a:prstGeom prst="rect">
            <a:avLst/>
          </a:prstGeom>
          <a:ln>
            <a:noFill/>
          </a:ln>
          <a:effectLst>
            <a:outerShdw blurRad="292100" dist="139700" dir="2700000" algn="tl" rotWithShape="0">
              <a:srgbClr val="333333">
                <a:alpha val="65000"/>
              </a:srgbClr>
            </a:outerShdw>
          </a:effectLst>
        </p:spPr>
      </p:pic>
      <p:sp>
        <p:nvSpPr>
          <p:cNvPr id="24" name="TextBox 23">
            <a:extLst>
              <a:ext uri="{FF2B5EF4-FFF2-40B4-BE49-F238E27FC236}">
                <a16:creationId xmlns:a16="http://schemas.microsoft.com/office/drawing/2014/main" id="{8B2E5F33-711C-4F2F-862D-16025D640D7E}"/>
              </a:ext>
            </a:extLst>
          </p:cNvPr>
          <p:cNvSpPr txBox="1"/>
          <p:nvPr/>
        </p:nvSpPr>
        <p:spPr>
          <a:xfrm>
            <a:off x="5701283" y="555753"/>
            <a:ext cx="3664786" cy="369332"/>
          </a:xfrm>
          <a:prstGeom prst="rect">
            <a:avLst/>
          </a:prstGeom>
          <a:noFill/>
        </p:spPr>
        <p:txBody>
          <a:bodyPr wrap="none" rtlCol="0">
            <a:spAutoFit/>
          </a:bodyPr>
          <a:lstStyle/>
          <a:p>
            <a:pPr algn="r" rtl="1"/>
            <a:r>
              <a:rPr lang="he-IL" dirty="0">
                <a:solidFill>
                  <a:schemeClr val="tx1">
                    <a:lumMod val="50000"/>
                  </a:schemeClr>
                </a:solidFill>
              </a:rPr>
              <a:t>במערכת הפריוריטי בוחרים במסך ה </a:t>
            </a:r>
            <a:r>
              <a:rPr lang="en-US" dirty="0">
                <a:solidFill>
                  <a:schemeClr val="tx1">
                    <a:lumMod val="50000"/>
                  </a:schemeClr>
                </a:solidFill>
              </a:rPr>
              <a:t>BI</a:t>
            </a:r>
            <a:r>
              <a:rPr lang="he-IL" dirty="0">
                <a:solidFill>
                  <a:schemeClr val="tx1">
                    <a:lumMod val="50000"/>
                  </a:schemeClr>
                </a:solidFill>
              </a:rPr>
              <a:t>:</a:t>
            </a:r>
            <a:endParaRPr lang="en-AU" dirty="0">
              <a:solidFill>
                <a:schemeClr val="tx1">
                  <a:lumMod val="50000"/>
                </a:schemeClr>
              </a:solidFill>
            </a:endParaRPr>
          </a:p>
        </p:txBody>
      </p:sp>
      <p:sp>
        <p:nvSpPr>
          <p:cNvPr id="12" name="Slide Number Placeholder 11">
            <a:extLst>
              <a:ext uri="{FF2B5EF4-FFF2-40B4-BE49-F238E27FC236}">
                <a16:creationId xmlns:a16="http://schemas.microsoft.com/office/drawing/2014/main" id="{A6110AD6-28B7-4158-981D-CC4AEBB7EBAD}"/>
              </a:ext>
            </a:extLst>
          </p:cNvPr>
          <p:cNvSpPr>
            <a:spLocks noGrp="1"/>
          </p:cNvSpPr>
          <p:nvPr>
            <p:ph type="sldNum" sz="quarter" idx="12"/>
          </p:nvPr>
        </p:nvSpPr>
        <p:spPr/>
        <p:txBody>
          <a:bodyPr/>
          <a:lstStyle/>
          <a:p>
            <a:fld id="{823B95C1-9D39-43B4-A27F-91E335BD03A5}" type="slidenum">
              <a:rPr lang="en-AU" smtClean="0"/>
              <a:t>2</a:t>
            </a:fld>
            <a:endParaRPr lang="en-AU"/>
          </a:p>
        </p:txBody>
      </p:sp>
      <p:pic>
        <p:nvPicPr>
          <p:cNvPr id="10" name="Picture 9">
            <a:extLst>
              <a:ext uri="{FF2B5EF4-FFF2-40B4-BE49-F238E27FC236}">
                <a16:creationId xmlns:a16="http://schemas.microsoft.com/office/drawing/2014/main" id="{F08C0574-1873-18CD-F571-637F92BA285B}"/>
              </a:ext>
            </a:extLst>
          </p:cNvPr>
          <p:cNvPicPr>
            <a:picLocks noChangeAspect="1"/>
          </p:cNvPicPr>
          <p:nvPr/>
        </p:nvPicPr>
        <p:blipFill>
          <a:blip r:embed="rId3"/>
          <a:stretch>
            <a:fillRect/>
          </a:stretch>
        </p:blipFill>
        <p:spPr>
          <a:xfrm>
            <a:off x="3281362" y="1350598"/>
            <a:ext cx="5629275" cy="4631101"/>
          </a:xfrm>
          <a:prstGeom prst="rect">
            <a:avLst/>
          </a:prstGeom>
        </p:spPr>
      </p:pic>
    </p:spTree>
    <p:extLst>
      <p:ext uri="{BB962C8B-B14F-4D97-AF65-F5344CB8AC3E}">
        <p14:creationId xmlns:p14="http://schemas.microsoft.com/office/powerpoint/2010/main" val="4175776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6FF76B9-219D-4469-AF87-0236D2903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 name="Group 13">
            <a:extLst>
              <a:ext uri="{FF2B5EF4-FFF2-40B4-BE49-F238E27FC236}">
                <a16:creationId xmlns:a16="http://schemas.microsoft.com/office/drawing/2014/main" id="{DB88BD78-87E1-424D-B479-C37D8E41B12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0964637" y="2358"/>
            <a:ext cx="1876653" cy="1766008"/>
            <a:chOff x="-648769" y="2358"/>
            <a:chExt cx="1876653" cy="1766008"/>
          </a:xfrm>
        </p:grpSpPr>
        <p:sp>
          <p:nvSpPr>
            <p:cNvPr id="15" name="Freeform: Shape 14">
              <a:extLst>
                <a:ext uri="{FF2B5EF4-FFF2-40B4-BE49-F238E27FC236}">
                  <a16:creationId xmlns:a16="http://schemas.microsoft.com/office/drawing/2014/main" id="{C05EB894-9410-4B20-95E4-7A25101AB8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66E38B6-B050-4340-8E8F-3A971DADC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37196" y="6033666"/>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633C5E46-DAC5-4661-9C87-22B08E2A5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43436" y="5721108"/>
            <a:ext cx="2261965"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descr="A picture containing text, gear&#10;&#10;Description automatically generated">
            <a:extLst>
              <a:ext uri="{FF2B5EF4-FFF2-40B4-BE49-F238E27FC236}">
                <a16:creationId xmlns:a16="http://schemas.microsoft.com/office/drawing/2014/main" id="{8E4A93C7-BA37-4DD5-A64E-C07146528D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414" y="245357"/>
            <a:ext cx="1289131" cy="267402"/>
          </a:xfrm>
          <a:prstGeom prst="rect">
            <a:avLst/>
          </a:prstGeom>
          <a:ln>
            <a:noFill/>
          </a:ln>
          <a:effectLst>
            <a:outerShdw blurRad="292100" dist="139700" dir="2700000" algn="tl" rotWithShape="0">
              <a:srgbClr val="333333">
                <a:alpha val="65000"/>
              </a:srgbClr>
            </a:outerShdw>
          </a:effectLst>
        </p:spPr>
      </p:pic>
      <p:sp>
        <p:nvSpPr>
          <p:cNvPr id="7" name="Rectangle 6">
            <a:extLst>
              <a:ext uri="{FF2B5EF4-FFF2-40B4-BE49-F238E27FC236}">
                <a16:creationId xmlns:a16="http://schemas.microsoft.com/office/drawing/2014/main" id="{BE256EE1-EFD0-468D-B40E-19EAFB0591F8}"/>
              </a:ext>
            </a:extLst>
          </p:cNvPr>
          <p:cNvSpPr/>
          <p:nvPr/>
        </p:nvSpPr>
        <p:spPr>
          <a:xfrm>
            <a:off x="6945600" y="1626335"/>
            <a:ext cx="715829" cy="166954"/>
          </a:xfrm>
          <a:prstGeom prst="rect">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AU"/>
          </a:p>
        </p:txBody>
      </p:sp>
      <p:sp>
        <p:nvSpPr>
          <p:cNvPr id="22" name="TextBox 21">
            <a:extLst>
              <a:ext uri="{FF2B5EF4-FFF2-40B4-BE49-F238E27FC236}">
                <a16:creationId xmlns:a16="http://schemas.microsoft.com/office/drawing/2014/main" id="{396824B4-EAD6-4F1E-A2E5-EE5CDB5B9BF1}"/>
              </a:ext>
            </a:extLst>
          </p:cNvPr>
          <p:cNvSpPr txBox="1"/>
          <p:nvPr/>
        </p:nvSpPr>
        <p:spPr>
          <a:xfrm>
            <a:off x="2890153" y="604280"/>
            <a:ext cx="6978192" cy="369332"/>
          </a:xfrm>
          <a:prstGeom prst="rect">
            <a:avLst/>
          </a:prstGeom>
          <a:noFill/>
        </p:spPr>
        <p:txBody>
          <a:bodyPr wrap="none" rtlCol="0">
            <a:spAutoFit/>
          </a:bodyPr>
          <a:lstStyle/>
          <a:p>
            <a:pPr algn="r" rtl="1"/>
            <a:r>
              <a:rPr lang="he-IL" dirty="0">
                <a:solidFill>
                  <a:schemeClr val="tx1">
                    <a:lumMod val="50000"/>
                  </a:schemeClr>
                </a:solidFill>
              </a:rPr>
              <a:t>לאחר הכניסה יפתח דו"ח ה </a:t>
            </a:r>
            <a:r>
              <a:rPr lang="en-US" dirty="0">
                <a:solidFill>
                  <a:schemeClr val="tx1">
                    <a:lumMod val="50000"/>
                  </a:schemeClr>
                </a:solidFill>
              </a:rPr>
              <a:t>BI</a:t>
            </a:r>
            <a:r>
              <a:rPr lang="he-IL" dirty="0">
                <a:solidFill>
                  <a:schemeClr val="tx1">
                    <a:lumMod val="50000"/>
                  </a:schemeClr>
                </a:solidFill>
              </a:rPr>
              <a:t> במסך הראשי</a:t>
            </a:r>
            <a:r>
              <a:rPr lang="en-US" dirty="0">
                <a:solidFill>
                  <a:schemeClr val="tx1">
                    <a:lumMod val="50000"/>
                  </a:schemeClr>
                </a:solidFill>
              </a:rPr>
              <a:t> </a:t>
            </a:r>
            <a:r>
              <a:rPr lang="he-IL" dirty="0">
                <a:solidFill>
                  <a:schemeClr val="tx1">
                    <a:lumMod val="50000"/>
                  </a:schemeClr>
                </a:solidFill>
              </a:rPr>
              <a:t>(הנתונים במסך הן דוגמא בלבד):</a:t>
            </a:r>
            <a:endParaRPr lang="en-AU" dirty="0">
              <a:solidFill>
                <a:schemeClr val="tx1">
                  <a:lumMod val="50000"/>
                </a:schemeClr>
              </a:solidFill>
            </a:endParaRPr>
          </a:p>
        </p:txBody>
      </p:sp>
      <p:sp>
        <p:nvSpPr>
          <p:cNvPr id="10" name="Slide Number Placeholder 9">
            <a:extLst>
              <a:ext uri="{FF2B5EF4-FFF2-40B4-BE49-F238E27FC236}">
                <a16:creationId xmlns:a16="http://schemas.microsoft.com/office/drawing/2014/main" id="{1FA51C26-698D-4E40-B055-181940A4A41F}"/>
              </a:ext>
            </a:extLst>
          </p:cNvPr>
          <p:cNvSpPr>
            <a:spLocks noGrp="1"/>
          </p:cNvSpPr>
          <p:nvPr>
            <p:ph type="sldNum" sz="quarter" idx="12"/>
          </p:nvPr>
        </p:nvSpPr>
        <p:spPr/>
        <p:txBody>
          <a:bodyPr/>
          <a:lstStyle/>
          <a:p>
            <a:fld id="{823B95C1-9D39-43B4-A27F-91E335BD03A5}" type="slidenum">
              <a:rPr lang="en-AU" smtClean="0"/>
              <a:t>3</a:t>
            </a:fld>
            <a:endParaRPr lang="en-AU"/>
          </a:p>
        </p:txBody>
      </p:sp>
      <p:pic>
        <p:nvPicPr>
          <p:cNvPr id="3" name="Picture 2">
            <a:extLst>
              <a:ext uri="{FF2B5EF4-FFF2-40B4-BE49-F238E27FC236}">
                <a16:creationId xmlns:a16="http://schemas.microsoft.com/office/drawing/2014/main" id="{183D5FD1-0D08-EB6F-1D6A-A729561C11A9}"/>
              </a:ext>
            </a:extLst>
          </p:cNvPr>
          <p:cNvPicPr>
            <a:picLocks noChangeAspect="1"/>
          </p:cNvPicPr>
          <p:nvPr/>
        </p:nvPicPr>
        <p:blipFill>
          <a:blip r:embed="rId3"/>
          <a:stretch>
            <a:fillRect/>
          </a:stretch>
        </p:blipFill>
        <p:spPr>
          <a:xfrm>
            <a:off x="707009" y="1432874"/>
            <a:ext cx="10935093" cy="4885226"/>
          </a:xfrm>
          <a:prstGeom prst="rect">
            <a:avLst/>
          </a:prstGeom>
        </p:spPr>
      </p:pic>
      <p:pic>
        <p:nvPicPr>
          <p:cNvPr id="5" name="Picture 4">
            <a:extLst>
              <a:ext uri="{FF2B5EF4-FFF2-40B4-BE49-F238E27FC236}">
                <a16:creationId xmlns:a16="http://schemas.microsoft.com/office/drawing/2014/main" id="{6D6CB698-BB74-52A9-A113-ADE61D761D36}"/>
              </a:ext>
            </a:extLst>
          </p:cNvPr>
          <p:cNvPicPr>
            <a:picLocks noChangeAspect="1"/>
          </p:cNvPicPr>
          <p:nvPr/>
        </p:nvPicPr>
        <p:blipFill>
          <a:blip r:embed="rId4"/>
          <a:stretch>
            <a:fillRect/>
          </a:stretch>
        </p:blipFill>
        <p:spPr>
          <a:xfrm>
            <a:off x="436396" y="6270301"/>
            <a:ext cx="11605205" cy="453392"/>
          </a:xfrm>
          <a:prstGeom prst="rect">
            <a:avLst/>
          </a:prstGeom>
        </p:spPr>
      </p:pic>
    </p:spTree>
    <p:extLst>
      <p:ext uri="{BB962C8B-B14F-4D97-AF65-F5344CB8AC3E}">
        <p14:creationId xmlns:p14="http://schemas.microsoft.com/office/powerpoint/2010/main" val="1498842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A picture containing text, gear&#10;&#10;Description automatically generated">
            <a:extLst>
              <a:ext uri="{FF2B5EF4-FFF2-40B4-BE49-F238E27FC236}">
                <a16:creationId xmlns:a16="http://schemas.microsoft.com/office/drawing/2014/main" id="{DDC29717-9F45-41B8-BA2F-CCA0ED0D1A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414" y="245357"/>
            <a:ext cx="1289131" cy="267402"/>
          </a:xfrm>
          <a:prstGeom prst="rect">
            <a:avLst/>
          </a:prstGeom>
          <a:ln>
            <a:noFill/>
          </a:ln>
          <a:effectLst>
            <a:outerShdw blurRad="292100" dist="139700" dir="2700000" algn="tl" rotWithShape="0">
              <a:srgbClr val="333333">
                <a:alpha val="65000"/>
              </a:srgbClr>
            </a:outerShdw>
          </a:effectLst>
        </p:spPr>
      </p:pic>
      <p:sp>
        <p:nvSpPr>
          <p:cNvPr id="7" name="Slide Number Placeholder 6">
            <a:extLst>
              <a:ext uri="{FF2B5EF4-FFF2-40B4-BE49-F238E27FC236}">
                <a16:creationId xmlns:a16="http://schemas.microsoft.com/office/drawing/2014/main" id="{8AA84A90-E7C5-42E0-B68A-5C4F6370F71C}"/>
              </a:ext>
            </a:extLst>
          </p:cNvPr>
          <p:cNvSpPr>
            <a:spLocks noGrp="1"/>
          </p:cNvSpPr>
          <p:nvPr>
            <p:ph type="sldNum" sz="quarter" idx="12"/>
          </p:nvPr>
        </p:nvSpPr>
        <p:spPr/>
        <p:txBody>
          <a:bodyPr/>
          <a:lstStyle/>
          <a:p>
            <a:fld id="{823B95C1-9D39-43B4-A27F-91E335BD03A5}" type="slidenum">
              <a:rPr lang="en-AU" smtClean="0"/>
              <a:t>4</a:t>
            </a:fld>
            <a:endParaRPr lang="en-AU"/>
          </a:p>
        </p:txBody>
      </p:sp>
      <p:sp>
        <p:nvSpPr>
          <p:cNvPr id="2" name="TextBox 1">
            <a:extLst>
              <a:ext uri="{FF2B5EF4-FFF2-40B4-BE49-F238E27FC236}">
                <a16:creationId xmlns:a16="http://schemas.microsoft.com/office/drawing/2014/main" id="{51EE9C1C-2D00-A809-C8AD-C147A16AEA14}"/>
              </a:ext>
            </a:extLst>
          </p:cNvPr>
          <p:cNvSpPr txBox="1"/>
          <p:nvPr/>
        </p:nvSpPr>
        <p:spPr>
          <a:xfrm>
            <a:off x="7233758" y="3840173"/>
            <a:ext cx="2809565" cy="369332"/>
          </a:xfrm>
          <a:prstGeom prst="rect">
            <a:avLst/>
          </a:prstGeom>
          <a:noFill/>
        </p:spPr>
        <p:txBody>
          <a:bodyPr wrap="square" rtlCol="0">
            <a:spAutoFit/>
          </a:bodyPr>
          <a:lstStyle/>
          <a:p>
            <a:r>
              <a:rPr lang="he-IL" dirty="0"/>
              <a:t>אינטראקציה בין ויזואליזציות:</a:t>
            </a:r>
            <a:endParaRPr lang="en-US" dirty="0"/>
          </a:p>
        </p:txBody>
      </p:sp>
      <p:pic>
        <p:nvPicPr>
          <p:cNvPr id="5" name="Picture 4">
            <a:extLst>
              <a:ext uri="{FF2B5EF4-FFF2-40B4-BE49-F238E27FC236}">
                <a16:creationId xmlns:a16="http://schemas.microsoft.com/office/drawing/2014/main" id="{1ABDDAF9-AD50-EF6C-7F1B-4F62958DA6C9}"/>
              </a:ext>
            </a:extLst>
          </p:cNvPr>
          <p:cNvPicPr>
            <a:picLocks noChangeAspect="1"/>
          </p:cNvPicPr>
          <p:nvPr/>
        </p:nvPicPr>
        <p:blipFill>
          <a:blip r:embed="rId3"/>
          <a:stretch>
            <a:fillRect/>
          </a:stretch>
        </p:blipFill>
        <p:spPr>
          <a:xfrm>
            <a:off x="1079673" y="1638505"/>
            <a:ext cx="9629232" cy="1315532"/>
          </a:xfrm>
          <a:prstGeom prst="rect">
            <a:avLst/>
          </a:prstGeom>
        </p:spPr>
      </p:pic>
      <p:sp>
        <p:nvSpPr>
          <p:cNvPr id="8" name="TextBox 7">
            <a:extLst>
              <a:ext uri="{FF2B5EF4-FFF2-40B4-BE49-F238E27FC236}">
                <a16:creationId xmlns:a16="http://schemas.microsoft.com/office/drawing/2014/main" id="{1CD646C2-20B1-5ADA-68A3-282940C3B0F5}"/>
              </a:ext>
            </a:extLst>
          </p:cNvPr>
          <p:cNvSpPr txBox="1"/>
          <p:nvPr/>
        </p:nvSpPr>
        <p:spPr>
          <a:xfrm>
            <a:off x="1738839" y="641439"/>
            <a:ext cx="8714322" cy="369332"/>
          </a:xfrm>
          <a:prstGeom prst="rect">
            <a:avLst/>
          </a:prstGeom>
          <a:noFill/>
        </p:spPr>
        <p:txBody>
          <a:bodyPr wrap="square" rtlCol="0">
            <a:spAutoFit/>
          </a:bodyPr>
          <a:lstStyle/>
          <a:p>
            <a:r>
              <a:rPr lang="he-IL" dirty="0">
                <a:solidFill>
                  <a:schemeClr val="tx1">
                    <a:lumMod val="50000"/>
                  </a:schemeClr>
                </a:solidFill>
              </a:rPr>
              <a:t>בחלקו העליון של כל מסך יופיעו מסננים לבחירת המשתמש (תאריך, תקציבים, סוגי תקציבים וכד'):</a:t>
            </a:r>
          </a:p>
        </p:txBody>
      </p:sp>
      <p:pic>
        <p:nvPicPr>
          <p:cNvPr id="9" name="Picture 8">
            <a:extLst>
              <a:ext uri="{FF2B5EF4-FFF2-40B4-BE49-F238E27FC236}">
                <a16:creationId xmlns:a16="http://schemas.microsoft.com/office/drawing/2014/main" id="{D032A70A-CFE9-6875-6422-8F714916646B}"/>
              </a:ext>
            </a:extLst>
          </p:cNvPr>
          <p:cNvPicPr>
            <a:picLocks noChangeAspect="1"/>
          </p:cNvPicPr>
          <p:nvPr/>
        </p:nvPicPr>
        <p:blipFill>
          <a:blip r:embed="rId4"/>
          <a:stretch>
            <a:fillRect/>
          </a:stretch>
        </p:blipFill>
        <p:spPr>
          <a:xfrm>
            <a:off x="1451923" y="3952300"/>
            <a:ext cx="3851663" cy="2213525"/>
          </a:xfrm>
          <a:prstGeom prst="rect">
            <a:avLst/>
          </a:prstGeom>
        </p:spPr>
      </p:pic>
      <p:sp>
        <p:nvSpPr>
          <p:cNvPr id="10" name="TextBox 9">
            <a:extLst>
              <a:ext uri="{FF2B5EF4-FFF2-40B4-BE49-F238E27FC236}">
                <a16:creationId xmlns:a16="http://schemas.microsoft.com/office/drawing/2014/main" id="{E7DAEF08-7183-8660-1A1E-2511C2FB4969}"/>
              </a:ext>
            </a:extLst>
          </p:cNvPr>
          <p:cNvSpPr txBox="1"/>
          <p:nvPr/>
        </p:nvSpPr>
        <p:spPr>
          <a:xfrm>
            <a:off x="5408940" y="4339296"/>
            <a:ext cx="4634383" cy="1169551"/>
          </a:xfrm>
          <a:prstGeom prst="rect">
            <a:avLst/>
          </a:prstGeom>
          <a:noFill/>
        </p:spPr>
        <p:txBody>
          <a:bodyPr wrap="square" rtlCol="0">
            <a:spAutoFit/>
          </a:bodyPr>
          <a:lstStyle/>
          <a:p>
            <a:pPr algn="r" rtl="1"/>
            <a:r>
              <a:rPr lang="he-IL" sz="1400" dirty="0"/>
              <a:t>הנתונים המוצגים בדוח ניתנים לסינון גם על ידי בחירת קטגוריה ספציפית בויזואליזציה עצמה.</a:t>
            </a:r>
          </a:p>
          <a:p>
            <a:pPr algn="r" rtl="1"/>
            <a:r>
              <a:rPr lang="he-IL" sz="1400" dirty="0"/>
              <a:t>לדוגמא: בדו"ח הבא,לחיצה על עמודת "אחזקה תחזוקה ושונות" תציג על גבי המסך הראשי רק את הנתונים הקשורים לתקציב זה. </a:t>
            </a:r>
          </a:p>
          <a:p>
            <a:pPr algn="r" rtl="1"/>
            <a:r>
              <a:rPr lang="he-IL" sz="1400" dirty="0"/>
              <a:t>לחיצה נוספת על קטגוריה זו תציג שוב את כלל הנתונים.</a:t>
            </a:r>
            <a:endParaRPr lang="en-US" sz="1400" dirty="0"/>
          </a:p>
        </p:txBody>
      </p:sp>
    </p:spTree>
    <p:extLst>
      <p:ext uri="{BB962C8B-B14F-4D97-AF65-F5344CB8AC3E}">
        <p14:creationId xmlns:p14="http://schemas.microsoft.com/office/powerpoint/2010/main" val="1501452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9">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reeform: Shape 11">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13">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5">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17">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Isosceles Triangle 19">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descr="A picture containing text, gear&#10;&#10;Description automatically generated">
            <a:extLst>
              <a:ext uri="{FF2B5EF4-FFF2-40B4-BE49-F238E27FC236}">
                <a16:creationId xmlns:a16="http://schemas.microsoft.com/office/drawing/2014/main" id="{0FAA98EC-E896-4EAB-98DD-F5619D9FC8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414" y="245357"/>
            <a:ext cx="1289131" cy="267402"/>
          </a:xfrm>
          <a:prstGeom prst="rect">
            <a:avLst/>
          </a:prstGeom>
          <a:ln>
            <a:noFill/>
          </a:ln>
          <a:effectLst>
            <a:outerShdw blurRad="292100" dist="139700" dir="2700000" algn="tl" rotWithShape="0">
              <a:srgbClr val="333333">
                <a:alpha val="65000"/>
              </a:srgbClr>
            </a:outerShdw>
          </a:effectLst>
        </p:spPr>
      </p:pic>
      <p:sp>
        <p:nvSpPr>
          <p:cNvPr id="8" name="Slide Number Placeholder 7">
            <a:extLst>
              <a:ext uri="{FF2B5EF4-FFF2-40B4-BE49-F238E27FC236}">
                <a16:creationId xmlns:a16="http://schemas.microsoft.com/office/drawing/2014/main" id="{62BE9690-48FC-4BD8-BF31-63121385696C}"/>
              </a:ext>
            </a:extLst>
          </p:cNvPr>
          <p:cNvSpPr>
            <a:spLocks noGrp="1"/>
          </p:cNvSpPr>
          <p:nvPr>
            <p:ph type="sldNum" sz="quarter" idx="12"/>
          </p:nvPr>
        </p:nvSpPr>
        <p:spPr/>
        <p:txBody>
          <a:bodyPr/>
          <a:lstStyle/>
          <a:p>
            <a:fld id="{823B95C1-9D39-43B4-A27F-91E335BD03A5}" type="slidenum">
              <a:rPr lang="en-AU" smtClean="0"/>
              <a:t>5</a:t>
            </a:fld>
            <a:endParaRPr lang="en-AU"/>
          </a:p>
        </p:txBody>
      </p:sp>
      <p:sp>
        <p:nvSpPr>
          <p:cNvPr id="6" name="TextBox 5">
            <a:extLst>
              <a:ext uri="{FF2B5EF4-FFF2-40B4-BE49-F238E27FC236}">
                <a16:creationId xmlns:a16="http://schemas.microsoft.com/office/drawing/2014/main" id="{9FB02570-18F5-4E96-460C-40C71EECB875}"/>
              </a:ext>
            </a:extLst>
          </p:cNvPr>
          <p:cNvSpPr txBox="1"/>
          <p:nvPr/>
        </p:nvSpPr>
        <p:spPr>
          <a:xfrm>
            <a:off x="7542217" y="476829"/>
            <a:ext cx="2028907" cy="369332"/>
          </a:xfrm>
          <a:prstGeom prst="rect">
            <a:avLst/>
          </a:prstGeom>
          <a:noFill/>
        </p:spPr>
        <p:txBody>
          <a:bodyPr wrap="square" rtlCol="0">
            <a:spAutoFit/>
          </a:bodyPr>
          <a:lstStyle>
            <a:defPPr>
              <a:defRPr lang="en-US"/>
            </a:defPPr>
            <a:lvl1pPr algn="r" rtl="1">
              <a:defRPr u="sng">
                <a:solidFill>
                  <a:schemeClr val="tx1">
                    <a:lumMod val="50000"/>
                  </a:schemeClr>
                </a:solidFill>
              </a:defRPr>
            </a:lvl1pPr>
          </a:lstStyle>
          <a:p>
            <a:r>
              <a:rPr lang="he-IL" dirty="0"/>
              <a:t>עבודה עם הדוחות:</a:t>
            </a:r>
            <a:endParaRPr lang="en-US" dirty="0"/>
          </a:p>
        </p:txBody>
      </p:sp>
      <p:sp>
        <p:nvSpPr>
          <p:cNvPr id="9" name="TextBox 8">
            <a:extLst>
              <a:ext uri="{FF2B5EF4-FFF2-40B4-BE49-F238E27FC236}">
                <a16:creationId xmlns:a16="http://schemas.microsoft.com/office/drawing/2014/main" id="{F40AEEC4-88AA-5BCF-91A5-A7A2D53F8E7C}"/>
              </a:ext>
            </a:extLst>
          </p:cNvPr>
          <p:cNvSpPr txBox="1"/>
          <p:nvPr/>
        </p:nvSpPr>
        <p:spPr>
          <a:xfrm>
            <a:off x="4029554" y="1158565"/>
            <a:ext cx="5871547" cy="369332"/>
          </a:xfrm>
          <a:prstGeom prst="rect">
            <a:avLst/>
          </a:prstGeom>
          <a:noFill/>
        </p:spPr>
        <p:txBody>
          <a:bodyPr wrap="square" rtlCol="0">
            <a:spAutoFit/>
          </a:bodyPr>
          <a:lstStyle/>
          <a:p>
            <a:r>
              <a:rPr lang="he-IL" dirty="0"/>
              <a:t>בחלקו התחתון של המסך יופיע פירוט הדוחות האפשריים לצפייה:</a:t>
            </a:r>
          </a:p>
        </p:txBody>
      </p:sp>
      <p:pic>
        <p:nvPicPr>
          <p:cNvPr id="4" name="Picture 3">
            <a:extLst>
              <a:ext uri="{FF2B5EF4-FFF2-40B4-BE49-F238E27FC236}">
                <a16:creationId xmlns:a16="http://schemas.microsoft.com/office/drawing/2014/main" id="{70FAC63D-F325-27CB-0443-7E16051E14DC}"/>
              </a:ext>
            </a:extLst>
          </p:cNvPr>
          <p:cNvPicPr>
            <a:picLocks noChangeAspect="1"/>
          </p:cNvPicPr>
          <p:nvPr/>
        </p:nvPicPr>
        <p:blipFill>
          <a:blip r:embed="rId3"/>
          <a:stretch>
            <a:fillRect/>
          </a:stretch>
        </p:blipFill>
        <p:spPr>
          <a:xfrm>
            <a:off x="659876" y="1692322"/>
            <a:ext cx="10213459" cy="4527503"/>
          </a:xfrm>
          <a:prstGeom prst="rect">
            <a:avLst/>
          </a:prstGeom>
        </p:spPr>
      </p:pic>
      <p:sp>
        <p:nvSpPr>
          <p:cNvPr id="5" name="Rectangle 4">
            <a:extLst>
              <a:ext uri="{FF2B5EF4-FFF2-40B4-BE49-F238E27FC236}">
                <a16:creationId xmlns:a16="http://schemas.microsoft.com/office/drawing/2014/main" id="{4579FF9C-E317-49F0-086C-E5F71E67BB3F}"/>
              </a:ext>
            </a:extLst>
          </p:cNvPr>
          <p:cNvSpPr/>
          <p:nvPr/>
        </p:nvSpPr>
        <p:spPr>
          <a:xfrm>
            <a:off x="757980" y="5759777"/>
            <a:ext cx="10115355" cy="4600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peech Bubble: Rectangle 6">
            <a:extLst>
              <a:ext uri="{FF2B5EF4-FFF2-40B4-BE49-F238E27FC236}">
                <a16:creationId xmlns:a16="http://schemas.microsoft.com/office/drawing/2014/main" id="{F82AE2BA-944F-A459-2FAB-74E95AC5DBBA}"/>
              </a:ext>
            </a:extLst>
          </p:cNvPr>
          <p:cNvSpPr/>
          <p:nvPr/>
        </p:nvSpPr>
        <p:spPr>
          <a:xfrm>
            <a:off x="300445" y="4472295"/>
            <a:ext cx="1801732" cy="649231"/>
          </a:xfrm>
          <a:prstGeom prst="wedgeRectCallout">
            <a:avLst>
              <a:gd name="adj1" fmla="val -19668"/>
              <a:gd name="adj2" fmla="val 145123"/>
            </a:avLst>
          </a:prstGeom>
          <a:ln>
            <a:noFill/>
          </a:ln>
          <a:effectLst>
            <a:outerShdw blurRad="76200" dir="18900000" sy="23000" kx="-1200000" algn="bl" rotWithShape="0">
              <a:prstClr val="black">
                <a:alpha val="2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r" rtl="1"/>
            <a:r>
              <a:rPr lang="he-IL" sz="1400" dirty="0"/>
              <a:t>פירוט הדוחות  לצפייה</a:t>
            </a:r>
            <a:endParaRPr lang="en-US" sz="1400" dirty="0"/>
          </a:p>
        </p:txBody>
      </p:sp>
    </p:spTree>
    <p:extLst>
      <p:ext uri="{BB962C8B-B14F-4D97-AF65-F5344CB8AC3E}">
        <p14:creationId xmlns:p14="http://schemas.microsoft.com/office/powerpoint/2010/main" val="2075118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9">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reeform: Shape 11">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13">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5">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17">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Isosceles Triangle 19">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descr="A picture containing text, gear&#10;&#10;Description automatically generated">
            <a:extLst>
              <a:ext uri="{FF2B5EF4-FFF2-40B4-BE49-F238E27FC236}">
                <a16:creationId xmlns:a16="http://schemas.microsoft.com/office/drawing/2014/main" id="{0FAA98EC-E896-4EAB-98DD-F5619D9FC8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414" y="245357"/>
            <a:ext cx="1289131" cy="267402"/>
          </a:xfrm>
          <a:prstGeom prst="rect">
            <a:avLst/>
          </a:prstGeom>
          <a:ln>
            <a:noFill/>
          </a:ln>
          <a:effectLst>
            <a:outerShdw blurRad="292100" dist="139700" dir="2700000" algn="tl" rotWithShape="0">
              <a:srgbClr val="333333">
                <a:alpha val="65000"/>
              </a:srgbClr>
            </a:outerShdw>
          </a:effectLst>
        </p:spPr>
      </p:pic>
      <p:sp>
        <p:nvSpPr>
          <p:cNvPr id="8" name="Slide Number Placeholder 7">
            <a:extLst>
              <a:ext uri="{FF2B5EF4-FFF2-40B4-BE49-F238E27FC236}">
                <a16:creationId xmlns:a16="http://schemas.microsoft.com/office/drawing/2014/main" id="{62BE9690-48FC-4BD8-BF31-63121385696C}"/>
              </a:ext>
            </a:extLst>
          </p:cNvPr>
          <p:cNvSpPr>
            <a:spLocks noGrp="1"/>
          </p:cNvSpPr>
          <p:nvPr>
            <p:ph type="sldNum" sz="quarter" idx="12"/>
          </p:nvPr>
        </p:nvSpPr>
        <p:spPr/>
        <p:txBody>
          <a:bodyPr/>
          <a:lstStyle/>
          <a:p>
            <a:fld id="{823B95C1-9D39-43B4-A27F-91E335BD03A5}" type="slidenum">
              <a:rPr lang="en-AU" smtClean="0"/>
              <a:t>6</a:t>
            </a:fld>
            <a:endParaRPr lang="en-AU"/>
          </a:p>
        </p:txBody>
      </p:sp>
      <p:sp>
        <p:nvSpPr>
          <p:cNvPr id="9" name="TextBox 8">
            <a:extLst>
              <a:ext uri="{FF2B5EF4-FFF2-40B4-BE49-F238E27FC236}">
                <a16:creationId xmlns:a16="http://schemas.microsoft.com/office/drawing/2014/main" id="{F40AEEC4-88AA-5BCF-91A5-A7A2D53F8E7C}"/>
              </a:ext>
            </a:extLst>
          </p:cNvPr>
          <p:cNvSpPr txBox="1"/>
          <p:nvPr/>
        </p:nvSpPr>
        <p:spPr>
          <a:xfrm>
            <a:off x="6451197" y="555752"/>
            <a:ext cx="3152232" cy="369332"/>
          </a:xfrm>
          <a:prstGeom prst="rect">
            <a:avLst/>
          </a:prstGeom>
          <a:noFill/>
        </p:spPr>
        <p:txBody>
          <a:bodyPr wrap="square" rtlCol="0">
            <a:spAutoFit/>
          </a:bodyPr>
          <a:lstStyle/>
          <a:p>
            <a:pPr algn="r" rtl="1"/>
            <a:r>
              <a:rPr lang="he-IL" u="sng" dirty="0">
                <a:solidFill>
                  <a:schemeClr val="tx1">
                    <a:lumMod val="50000"/>
                  </a:schemeClr>
                </a:solidFill>
              </a:rPr>
              <a:t>פירוט הדוחות האפשריים לצפייה</a:t>
            </a:r>
            <a:r>
              <a:rPr lang="he-IL" dirty="0"/>
              <a:t>:</a:t>
            </a:r>
          </a:p>
        </p:txBody>
      </p:sp>
      <p:pic>
        <p:nvPicPr>
          <p:cNvPr id="12" name="Picture 11">
            <a:extLst>
              <a:ext uri="{FF2B5EF4-FFF2-40B4-BE49-F238E27FC236}">
                <a16:creationId xmlns:a16="http://schemas.microsoft.com/office/drawing/2014/main" id="{D22F1370-DF47-E1BA-CA1C-0D7F3AF24A41}"/>
              </a:ext>
            </a:extLst>
          </p:cNvPr>
          <p:cNvPicPr>
            <a:picLocks noChangeAspect="1"/>
          </p:cNvPicPr>
          <p:nvPr/>
        </p:nvPicPr>
        <p:blipFill>
          <a:blip r:embed="rId3"/>
          <a:stretch>
            <a:fillRect/>
          </a:stretch>
        </p:blipFill>
        <p:spPr>
          <a:xfrm>
            <a:off x="849104" y="1974502"/>
            <a:ext cx="9306046" cy="831914"/>
          </a:xfrm>
          <a:prstGeom prst="rect">
            <a:avLst/>
          </a:prstGeom>
        </p:spPr>
      </p:pic>
      <p:sp>
        <p:nvSpPr>
          <p:cNvPr id="18" name="TextBox 17">
            <a:extLst>
              <a:ext uri="{FF2B5EF4-FFF2-40B4-BE49-F238E27FC236}">
                <a16:creationId xmlns:a16="http://schemas.microsoft.com/office/drawing/2014/main" id="{827E5788-A971-042A-F2BA-C590924637F8}"/>
              </a:ext>
            </a:extLst>
          </p:cNvPr>
          <p:cNvSpPr txBox="1"/>
          <p:nvPr/>
        </p:nvSpPr>
        <p:spPr>
          <a:xfrm>
            <a:off x="1175874" y="3245889"/>
            <a:ext cx="8806326" cy="2308324"/>
          </a:xfrm>
          <a:prstGeom prst="rect">
            <a:avLst/>
          </a:prstGeom>
          <a:noFill/>
        </p:spPr>
        <p:txBody>
          <a:bodyPr wrap="square" rtlCol="0">
            <a:spAutoFit/>
          </a:bodyPr>
          <a:lstStyle/>
          <a:p>
            <a:pPr marL="342900" indent="-342900" algn="r" rtl="1">
              <a:buAutoNum type="arabicPeriod"/>
            </a:pPr>
            <a:r>
              <a:rPr lang="he-IL" dirty="0"/>
              <a:t>מבט על : נתונים בולטים הקשורים לאתר הרלוונטי.</a:t>
            </a:r>
          </a:p>
          <a:p>
            <a:pPr marL="342900" indent="-342900" algn="r" rtl="1">
              <a:buAutoNum type="arabicPeriod"/>
            </a:pPr>
            <a:r>
              <a:rPr lang="he-IL" dirty="0"/>
              <a:t>דו"ח תקציב.</a:t>
            </a:r>
          </a:p>
          <a:p>
            <a:pPr marL="342900" indent="-342900" algn="r" rtl="1">
              <a:buAutoNum type="arabicPeriod"/>
            </a:pPr>
            <a:r>
              <a:rPr lang="he-IL" dirty="0"/>
              <a:t>דו"ח תקציב הכנסות הוצאות.</a:t>
            </a:r>
          </a:p>
          <a:p>
            <a:pPr marL="342900" indent="-342900" algn="r" rtl="1">
              <a:buAutoNum type="arabicPeriod"/>
            </a:pPr>
            <a:r>
              <a:rPr lang="he-IL" dirty="0"/>
              <a:t>דו"ח תקציב תב"ר.</a:t>
            </a:r>
          </a:p>
          <a:p>
            <a:pPr marL="342900" indent="-342900" algn="r" rtl="1">
              <a:buAutoNum type="arabicPeriod"/>
            </a:pPr>
            <a:r>
              <a:rPr lang="he-IL" dirty="0"/>
              <a:t>תקציב הכנסות הוצאות פתיחה מהירה </a:t>
            </a:r>
            <a:r>
              <a:rPr lang="en-US" dirty="0"/>
              <a:t>PDF</a:t>
            </a:r>
            <a:r>
              <a:rPr lang="he-IL" dirty="0"/>
              <a:t>: דוח המאפשר ייצוא מלא של דו"ח תקציב הכנסות הוצאות פתיחה מהירה ל </a:t>
            </a:r>
            <a:r>
              <a:rPr lang="en-US" dirty="0"/>
              <a:t>PDF</a:t>
            </a:r>
            <a:r>
              <a:rPr lang="he-IL" dirty="0"/>
              <a:t>.</a:t>
            </a:r>
          </a:p>
          <a:p>
            <a:pPr marL="342900" indent="-342900" algn="r" rtl="1">
              <a:buAutoNum type="arabicPeriod"/>
            </a:pPr>
            <a:endParaRPr lang="he-IL" dirty="0"/>
          </a:p>
          <a:p>
            <a:pPr algn="r" rtl="1"/>
            <a:endParaRPr lang="en-US" dirty="0"/>
          </a:p>
        </p:txBody>
      </p:sp>
    </p:spTree>
    <p:extLst>
      <p:ext uri="{BB962C8B-B14F-4D97-AF65-F5344CB8AC3E}">
        <p14:creationId xmlns:p14="http://schemas.microsoft.com/office/powerpoint/2010/main" val="3386975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6FF76B9-219D-4469-AF87-0236D2903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 name="Group 13">
            <a:extLst>
              <a:ext uri="{FF2B5EF4-FFF2-40B4-BE49-F238E27FC236}">
                <a16:creationId xmlns:a16="http://schemas.microsoft.com/office/drawing/2014/main" id="{DB88BD78-87E1-424D-B479-C37D8E41B12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0964637" y="2358"/>
            <a:ext cx="1876653" cy="1766008"/>
            <a:chOff x="-648769" y="2358"/>
            <a:chExt cx="1876653" cy="1766008"/>
          </a:xfrm>
        </p:grpSpPr>
        <p:sp>
          <p:nvSpPr>
            <p:cNvPr id="15" name="Freeform: Shape 14">
              <a:extLst>
                <a:ext uri="{FF2B5EF4-FFF2-40B4-BE49-F238E27FC236}">
                  <a16:creationId xmlns:a16="http://schemas.microsoft.com/office/drawing/2014/main" id="{C05EB894-9410-4B20-95E4-7A25101AB8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66E38B6-B050-4340-8E8F-3A971DADC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37196" y="6033666"/>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633C5E46-DAC5-4661-9C87-22B08E2A5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43436" y="5721108"/>
            <a:ext cx="2261965"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descr="A picture containing text, gear&#10;&#10;Description automatically generated">
            <a:extLst>
              <a:ext uri="{FF2B5EF4-FFF2-40B4-BE49-F238E27FC236}">
                <a16:creationId xmlns:a16="http://schemas.microsoft.com/office/drawing/2014/main" id="{8E4A93C7-BA37-4DD5-A64E-C07146528D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414" y="245357"/>
            <a:ext cx="1289131" cy="267402"/>
          </a:xfrm>
          <a:prstGeom prst="rect">
            <a:avLst/>
          </a:prstGeom>
          <a:ln>
            <a:noFill/>
          </a:ln>
          <a:effectLst>
            <a:outerShdw blurRad="292100" dist="139700" dir="2700000" algn="tl" rotWithShape="0">
              <a:srgbClr val="333333">
                <a:alpha val="65000"/>
              </a:srgbClr>
            </a:outerShdw>
          </a:effectLst>
        </p:spPr>
      </p:pic>
      <p:sp>
        <p:nvSpPr>
          <p:cNvPr id="22" name="TextBox 21">
            <a:extLst>
              <a:ext uri="{FF2B5EF4-FFF2-40B4-BE49-F238E27FC236}">
                <a16:creationId xmlns:a16="http://schemas.microsoft.com/office/drawing/2014/main" id="{396824B4-EAD6-4F1E-A2E5-EE5CDB5B9BF1}"/>
              </a:ext>
            </a:extLst>
          </p:cNvPr>
          <p:cNvSpPr txBox="1"/>
          <p:nvPr/>
        </p:nvSpPr>
        <p:spPr>
          <a:xfrm>
            <a:off x="6762454" y="416260"/>
            <a:ext cx="2980304" cy="369332"/>
          </a:xfrm>
          <a:prstGeom prst="rect">
            <a:avLst/>
          </a:prstGeom>
          <a:noFill/>
        </p:spPr>
        <p:txBody>
          <a:bodyPr wrap="none" rtlCol="0">
            <a:spAutoFit/>
          </a:bodyPr>
          <a:lstStyle/>
          <a:p>
            <a:pPr algn="r" rtl="1"/>
            <a:r>
              <a:rPr lang="he-IL" u="sng" dirty="0">
                <a:solidFill>
                  <a:schemeClr val="tx1">
                    <a:lumMod val="50000"/>
                  </a:schemeClr>
                </a:solidFill>
              </a:rPr>
              <a:t>כלים לשימוש בצפייה בטבלאות</a:t>
            </a:r>
            <a:r>
              <a:rPr lang="he-IL" dirty="0">
                <a:solidFill>
                  <a:schemeClr val="tx1">
                    <a:lumMod val="50000"/>
                  </a:schemeClr>
                </a:solidFill>
              </a:rPr>
              <a:t>:</a:t>
            </a:r>
            <a:endParaRPr lang="en-AU" dirty="0">
              <a:solidFill>
                <a:schemeClr val="tx1">
                  <a:lumMod val="50000"/>
                </a:schemeClr>
              </a:solidFill>
            </a:endParaRPr>
          </a:p>
        </p:txBody>
      </p:sp>
      <p:sp>
        <p:nvSpPr>
          <p:cNvPr id="34" name="Footer Placeholder 33">
            <a:extLst>
              <a:ext uri="{FF2B5EF4-FFF2-40B4-BE49-F238E27FC236}">
                <a16:creationId xmlns:a16="http://schemas.microsoft.com/office/drawing/2014/main" id="{038B3E63-98D0-4E19-9383-D34B540AED63}"/>
              </a:ext>
            </a:extLst>
          </p:cNvPr>
          <p:cNvSpPr>
            <a:spLocks noGrp="1"/>
          </p:cNvSpPr>
          <p:nvPr>
            <p:ph type="ftr" sz="quarter" idx="11"/>
          </p:nvPr>
        </p:nvSpPr>
        <p:spPr/>
        <p:txBody>
          <a:bodyPr/>
          <a:lstStyle/>
          <a:p>
            <a:r>
              <a:rPr lang="he-IL"/>
              <a:t>נכתב על ידי: דוד גרינשטיין</a:t>
            </a:r>
            <a:endParaRPr lang="en-AU"/>
          </a:p>
        </p:txBody>
      </p:sp>
      <p:sp>
        <p:nvSpPr>
          <p:cNvPr id="35" name="Slide Number Placeholder 34">
            <a:extLst>
              <a:ext uri="{FF2B5EF4-FFF2-40B4-BE49-F238E27FC236}">
                <a16:creationId xmlns:a16="http://schemas.microsoft.com/office/drawing/2014/main" id="{FC34A4ED-B673-451B-A452-F6B727016D28}"/>
              </a:ext>
            </a:extLst>
          </p:cNvPr>
          <p:cNvSpPr>
            <a:spLocks noGrp="1"/>
          </p:cNvSpPr>
          <p:nvPr>
            <p:ph type="sldNum" sz="quarter" idx="12"/>
          </p:nvPr>
        </p:nvSpPr>
        <p:spPr/>
        <p:txBody>
          <a:bodyPr/>
          <a:lstStyle/>
          <a:p>
            <a:fld id="{823B95C1-9D39-43B4-A27F-91E335BD03A5}" type="slidenum">
              <a:rPr lang="en-AU" smtClean="0"/>
              <a:t>7</a:t>
            </a:fld>
            <a:endParaRPr lang="en-AU"/>
          </a:p>
        </p:txBody>
      </p:sp>
      <p:sp>
        <p:nvSpPr>
          <p:cNvPr id="2" name="TextBox 1">
            <a:extLst>
              <a:ext uri="{FF2B5EF4-FFF2-40B4-BE49-F238E27FC236}">
                <a16:creationId xmlns:a16="http://schemas.microsoft.com/office/drawing/2014/main" id="{9E112AB1-7243-0FF3-8EEA-678178AFFD4C}"/>
              </a:ext>
            </a:extLst>
          </p:cNvPr>
          <p:cNvSpPr txBox="1"/>
          <p:nvPr/>
        </p:nvSpPr>
        <p:spPr>
          <a:xfrm>
            <a:off x="1005622" y="979268"/>
            <a:ext cx="8165938" cy="923330"/>
          </a:xfrm>
          <a:prstGeom prst="rect">
            <a:avLst/>
          </a:prstGeom>
          <a:noFill/>
        </p:spPr>
        <p:txBody>
          <a:bodyPr wrap="square" rtlCol="0">
            <a:spAutoFit/>
          </a:bodyPr>
          <a:lstStyle/>
          <a:p>
            <a:pPr algn="r" rtl="1"/>
            <a:r>
              <a:rPr lang="he-IL" dirty="0"/>
              <a:t>לכל טבלת נתונים בדוחות ישנן מספר רמות פירוט של נתונים. </a:t>
            </a:r>
          </a:p>
          <a:p>
            <a:pPr algn="r" rtl="1"/>
            <a:r>
              <a:rPr lang="he-IL" dirty="0"/>
              <a:t>ישנן מספר אפשרויות לעבור לרמת פירוט גבוהה יותר ולחזור חזרה.</a:t>
            </a:r>
          </a:p>
          <a:p>
            <a:pPr algn="r" rtl="1"/>
            <a:r>
              <a:rPr lang="he-IL" dirty="0"/>
              <a:t>ניקח לדוגמא את הדו"ח  הבא:</a:t>
            </a:r>
            <a:endParaRPr lang="en-US" dirty="0"/>
          </a:p>
        </p:txBody>
      </p:sp>
      <p:pic>
        <p:nvPicPr>
          <p:cNvPr id="5" name="Picture 4">
            <a:extLst>
              <a:ext uri="{FF2B5EF4-FFF2-40B4-BE49-F238E27FC236}">
                <a16:creationId xmlns:a16="http://schemas.microsoft.com/office/drawing/2014/main" id="{8AE1A4A8-6239-E672-6DDA-CA8E2BD5151B}"/>
              </a:ext>
            </a:extLst>
          </p:cNvPr>
          <p:cNvPicPr>
            <a:picLocks noChangeAspect="1"/>
          </p:cNvPicPr>
          <p:nvPr/>
        </p:nvPicPr>
        <p:blipFill>
          <a:blip r:embed="rId3"/>
          <a:stretch>
            <a:fillRect/>
          </a:stretch>
        </p:blipFill>
        <p:spPr>
          <a:xfrm>
            <a:off x="3516225" y="2002053"/>
            <a:ext cx="6492458" cy="1552043"/>
          </a:xfrm>
          <a:prstGeom prst="rect">
            <a:avLst/>
          </a:prstGeom>
        </p:spPr>
      </p:pic>
      <p:sp>
        <p:nvSpPr>
          <p:cNvPr id="6" name="TextBox 5">
            <a:extLst>
              <a:ext uri="{FF2B5EF4-FFF2-40B4-BE49-F238E27FC236}">
                <a16:creationId xmlns:a16="http://schemas.microsoft.com/office/drawing/2014/main" id="{648D8620-8AE3-4F77-8C0D-312443B86E6D}"/>
              </a:ext>
            </a:extLst>
          </p:cNvPr>
          <p:cNvSpPr txBox="1"/>
          <p:nvPr/>
        </p:nvSpPr>
        <p:spPr>
          <a:xfrm>
            <a:off x="7234176" y="4383481"/>
            <a:ext cx="3052515" cy="2308324"/>
          </a:xfrm>
          <a:prstGeom prst="rect">
            <a:avLst/>
          </a:prstGeom>
          <a:noFill/>
        </p:spPr>
        <p:txBody>
          <a:bodyPr wrap="square" rtlCol="0">
            <a:spAutoFit/>
          </a:bodyPr>
          <a:lstStyle/>
          <a:p>
            <a:pPr algn="r" rtl="1"/>
            <a:r>
              <a:rPr lang="he-IL" u="sng" dirty="0"/>
              <a:t>אפשרות שנייה: </a:t>
            </a:r>
            <a:r>
              <a:rPr lang="he-IL" dirty="0"/>
              <a:t>על ידי לחיצה על מקש שמאלי של העכבר כאשר מרחפים מעל הקטגורה, נראה את האפשרויות הבאות שכל אחת מהן מאפשרת להציג את רמת הפירוט הפירוט הבאה או לחילופין להציג את כל רמות הפירוט</a:t>
            </a:r>
            <a:endParaRPr lang="en-US" dirty="0"/>
          </a:p>
        </p:txBody>
      </p:sp>
      <p:sp>
        <p:nvSpPr>
          <p:cNvPr id="7" name="Speech Bubble: Rectangle 6">
            <a:extLst>
              <a:ext uri="{FF2B5EF4-FFF2-40B4-BE49-F238E27FC236}">
                <a16:creationId xmlns:a16="http://schemas.microsoft.com/office/drawing/2014/main" id="{18ADA18A-7F96-53A5-D9FD-D5E01695C439}"/>
              </a:ext>
            </a:extLst>
          </p:cNvPr>
          <p:cNvSpPr/>
          <p:nvPr/>
        </p:nvSpPr>
        <p:spPr>
          <a:xfrm>
            <a:off x="757979" y="2785730"/>
            <a:ext cx="1885455" cy="575182"/>
          </a:xfrm>
          <a:prstGeom prst="wedgeRectCallout">
            <a:avLst>
              <a:gd name="adj1" fmla="val 105216"/>
              <a:gd name="adj2" fmla="val 11699"/>
            </a:avLst>
          </a:prstGeom>
          <a:ln>
            <a:noFill/>
          </a:ln>
          <a:effectLst>
            <a:outerShdw blurRad="76200" dir="13500000" sy="23000" kx="1200000" algn="br" rotWithShape="0">
              <a:prstClr val="black">
                <a:alpha val="2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he-IL" sz="1400" dirty="0"/>
              <a:t>1.מעבר לרמת פירוט גבוה היותר</a:t>
            </a:r>
            <a:endParaRPr lang="en-AU" sz="1400" dirty="0"/>
          </a:p>
        </p:txBody>
      </p:sp>
      <p:pic>
        <p:nvPicPr>
          <p:cNvPr id="11" name="Picture 10">
            <a:extLst>
              <a:ext uri="{FF2B5EF4-FFF2-40B4-BE49-F238E27FC236}">
                <a16:creationId xmlns:a16="http://schemas.microsoft.com/office/drawing/2014/main" id="{01A51172-600C-F05A-8AC3-250EC7D9B769}"/>
              </a:ext>
            </a:extLst>
          </p:cNvPr>
          <p:cNvPicPr>
            <a:picLocks noChangeAspect="1"/>
          </p:cNvPicPr>
          <p:nvPr/>
        </p:nvPicPr>
        <p:blipFill>
          <a:blip r:embed="rId4"/>
          <a:stretch>
            <a:fillRect/>
          </a:stretch>
        </p:blipFill>
        <p:spPr>
          <a:xfrm>
            <a:off x="757979" y="4262795"/>
            <a:ext cx="5736323" cy="1841201"/>
          </a:xfrm>
          <a:prstGeom prst="rect">
            <a:avLst/>
          </a:prstGeom>
        </p:spPr>
      </p:pic>
      <p:sp>
        <p:nvSpPr>
          <p:cNvPr id="17" name="TextBox 16">
            <a:extLst>
              <a:ext uri="{FF2B5EF4-FFF2-40B4-BE49-F238E27FC236}">
                <a16:creationId xmlns:a16="http://schemas.microsoft.com/office/drawing/2014/main" id="{FA0BC0BD-F485-E62F-296A-7CA2B30D221E}"/>
              </a:ext>
            </a:extLst>
          </p:cNvPr>
          <p:cNvSpPr txBox="1"/>
          <p:nvPr/>
        </p:nvSpPr>
        <p:spPr>
          <a:xfrm>
            <a:off x="495785" y="1685729"/>
            <a:ext cx="2743200" cy="1292662"/>
          </a:xfrm>
          <a:prstGeom prst="rect">
            <a:avLst/>
          </a:prstGeom>
          <a:noFill/>
        </p:spPr>
        <p:txBody>
          <a:bodyPr wrap="square" rtlCol="0">
            <a:spAutoFit/>
          </a:bodyPr>
          <a:lstStyle/>
          <a:p>
            <a:pPr algn="r" rtl="1"/>
            <a:r>
              <a:rPr lang="he-IL" u="sng" dirty="0"/>
              <a:t>אפשרות ראשונה</a:t>
            </a:r>
            <a:r>
              <a:rPr lang="he-IL" dirty="0"/>
              <a:t>: לחיתה על כפתור ה</a:t>
            </a:r>
            <a:r>
              <a:rPr lang="he-IL" sz="2400" dirty="0"/>
              <a:t> </a:t>
            </a:r>
            <a:r>
              <a:rPr lang="he-IL" sz="2400" dirty="0">
                <a:highlight>
                  <a:srgbClr val="FFFF00"/>
                </a:highlight>
              </a:rPr>
              <a:t>+</a:t>
            </a:r>
            <a:r>
              <a:rPr lang="he-IL" sz="2400" dirty="0"/>
              <a:t> </a:t>
            </a:r>
            <a:r>
              <a:rPr lang="he-IL" dirty="0"/>
              <a:t>(לאחר פתיחה יופיע גם "-" עבור סגירה).</a:t>
            </a:r>
          </a:p>
          <a:p>
            <a:pPr algn="r" rtl="1"/>
            <a:endParaRPr lang="he-IL" dirty="0"/>
          </a:p>
        </p:txBody>
      </p:sp>
    </p:spTree>
    <p:extLst>
      <p:ext uri="{BB962C8B-B14F-4D97-AF65-F5344CB8AC3E}">
        <p14:creationId xmlns:p14="http://schemas.microsoft.com/office/powerpoint/2010/main" val="3916054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9">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reeform: Shape 11">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13">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5">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17">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Isosceles Triangle 19">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descr="A picture containing text, gear&#10;&#10;Description automatically generated">
            <a:extLst>
              <a:ext uri="{FF2B5EF4-FFF2-40B4-BE49-F238E27FC236}">
                <a16:creationId xmlns:a16="http://schemas.microsoft.com/office/drawing/2014/main" id="{0FAA98EC-E896-4EAB-98DD-F5619D9FC8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414" y="245357"/>
            <a:ext cx="1289131" cy="267402"/>
          </a:xfrm>
          <a:prstGeom prst="rect">
            <a:avLst/>
          </a:prstGeom>
          <a:ln>
            <a:noFill/>
          </a:ln>
          <a:effectLst>
            <a:outerShdw blurRad="292100" dist="139700" dir="2700000" algn="tl" rotWithShape="0">
              <a:srgbClr val="333333">
                <a:alpha val="65000"/>
              </a:srgbClr>
            </a:outerShdw>
          </a:effectLst>
        </p:spPr>
      </p:pic>
      <p:sp>
        <p:nvSpPr>
          <p:cNvPr id="4" name="TextBox 3">
            <a:extLst>
              <a:ext uri="{FF2B5EF4-FFF2-40B4-BE49-F238E27FC236}">
                <a16:creationId xmlns:a16="http://schemas.microsoft.com/office/drawing/2014/main" id="{867BB85F-78D4-D212-7916-6822AD954F70}"/>
              </a:ext>
            </a:extLst>
          </p:cNvPr>
          <p:cNvSpPr txBox="1"/>
          <p:nvPr/>
        </p:nvSpPr>
        <p:spPr>
          <a:xfrm>
            <a:off x="1650331" y="570787"/>
            <a:ext cx="8303876" cy="369332"/>
          </a:xfrm>
          <a:prstGeom prst="rect">
            <a:avLst/>
          </a:prstGeom>
          <a:noFill/>
        </p:spPr>
        <p:txBody>
          <a:bodyPr wrap="none" rtlCol="0">
            <a:spAutoFit/>
          </a:bodyPr>
          <a:lstStyle/>
          <a:p>
            <a:r>
              <a:rPr lang="he-IL" dirty="0"/>
              <a:t>הרחבת הדוחות לרמת פירוט מקסימלית תאפשר צפייה עד לרמת פירוט של הסעיף התקציבי.</a:t>
            </a:r>
          </a:p>
        </p:txBody>
      </p:sp>
      <p:pic>
        <p:nvPicPr>
          <p:cNvPr id="11" name="Picture 10">
            <a:extLst>
              <a:ext uri="{FF2B5EF4-FFF2-40B4-BE49-F238E27FC236}">
                <a16:creationId xmlns:a16="http://schemas.microsoft.com/office/drawing/2014/main" id="{14308FAB-6D7D-583A-4AA7-2025AF3579C0}"/>
              </a:ext>
            </a:extLst>
          </p:cNvPr>
          <p:cNvPicPr>
            <a:picLocks noChangeAspect="1"/>
          </p:cNvPicPr>
          <p:nvPr/>
        </p:nvPicPr>
        <p:blipFill>
          <a:blip r:embed="rId3"/>
          <a:stretch>
            <a:fillRect/>
          </a:stretch>
        </p:blipFill>
        <p:spPr>
          <a:xfrm>
            <a:off x="1920950" y="2179020"/>
            <a:ext cx="7435693" cy="3897779"/>
          </a:xfrm>
          <a:prstGeom prst="rect">
            <a:avLst/>
          </a:prstGeom>
        </p:spPr>
      </p:pic>
      <p:sp>
        <p:nvSpPr>
          <p:cNvPr id="12" name="TextBox 11">
            <a:extLst>
              <a:ext uri="{FF2B5EF4-FFF2-40B4-BE49-F238E27FC236}">
                <a16:creationId xmlns:a16="http://schemas.microsoft.com/office/drawing/2014/main" id="{FA75BB73-D79F-7488-54E0-6BD664EFF33D}"/>
              </a:ext>
            </a:extLst>
          </p:cNvPr>
          <p:cNvSpPr txBox="1"/>
          <p:nvPr/>
        </p:nvSpPr>
        <p:spPr>
          <a:xfrm>
            <a:off x="1389518" y="1083546"/>
            <a:ext cx="8498556" cy="923330"/>
          </a:xfrm>
          <a:prstGeom prst="rect">
            <a:avLst/>
          </a:prstGeom>
          <a:noFill/>
        </p:spPr>
        <p:txBody>
          <a:bodyPr wrap="square" rtlCol="0">
            <a:spAutoFit/>
          </a:bodyPr>
          <a:lstStyle/>
          <a:p>
            <a:pPr algn="r" rtl="1"/>
            <a:r>
              <a:rPr lang="he-IL" dirty="0"/>
              <a:t>כאשר סמן העכבר נמצא  על התקציב, לחיצה על המקש השמאלי תפתח חלון המאפשר מעבר לעמוד בו ניתן לראות את הנתונים הרלוונטיים לאותו תקציב ולפי הסוגים השונים של התנועות (דרישות פתוחות, חשבוניות פתוחות וכד'):</a:t>
            </a:r>
          </a:p>
        </p:txBody>
      </p:sp>
    </p:spTree>
    <p:extLst>
      <p:ext uri="{BB962C8B-B14F-4D97-AF65-F5344CB8AC3E}">
        <p14:creationId xmlns:p14="http://schemas.microsoft.com/office/powerpoint/2010/main" val="3698542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A picture containing text, gear&#10;&#10;Description automatically generated">
            <a:extLst>
              <a:ext uri="{FF2B5EF4-FFF2-40B4-BE49-F238E27FC236}">
                <a16:creationId xmlns:a16="http://schemas.microsoft.com/office/drawing/2014/main" id="{DDC29717-9F45-41B8-BA2F-CCA0ED0D1A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938" y="249318"/>
            <a:ext cx="1289131" cy="259286"/>
          </a:xfrm>
          <a:prstGeom prst="rect">
            <a:avLst/>
          </a:prstGeom>
          <a:ln>
            <a:noFill/>
          </a:ln>
          <a:effectLst>
            <a:outerShdw blurRad="292100" dist="139700" dir="2700000" algn="tl" rotWithShape="0">
              <a:srgbClr val="333333">
                <a:alpha val="65000"/>
              </a:srgbClr>
            </a:outerShdw>
          </a:effectLst>
        </p:spPr>
      </p:pic>
      <p:sp>
        <p:nvSpPr>
          <p:cNvPr id="47" name="Slide Number Placeholder 46">
            <a:extLst>
              <a:ext uri="{FF2B5EF4-FFF2-40B4-BE49-F238E27FC236}">
                <a16:creationId xmlns:a16="http://schemas.microsoft.com/office/drawing/2014/main" id="{9E8D17DA-78A6-4E0E-A7D2-1C1A8864412F}"/>
              </a:ext>
            </a:extLst>
          </p:cNvPr>
          <p:cNvSpPr>
            <a:spLocks noGrp="1"/>
          </p:cNvSpPr>
          <p:nvPr>
            <p:ph type="sldNum" sz="quarter" idx="12"/>
          </p:nvPr>
        </p:nvSpPr>
        <p:spPr/>
        <p:txBody>
          <a:bodyPr/>
          <a:lstStyle/>
          <a:p>
            <a:fld id="{823B95C1-9D39-43B4-A27F-91E335BD03A5}" type="slidenum">
              <a:rPr lang="en-AU" smtClean="0"/>
              <a:t>9</a:t>
            </a:fld>
            <a:endParaRPr lang="en-AU"/>
          </a:p>
        </p:txBody>
      </p:sp>
      <p:sp>
        <p:nvSpPr>
          <p:cNvPr id="2" name="TextBox 1">
            <a:extLst>
              <a:ext uri="{FF2B5EF4-FFF2-40B4-BE49-F238E27FC236}">
                <a16:creationId xmlns:a16="http://schemas.microsoft.com/office/drawing/2014/main" id="{3F6D9604-BC66-2744-4AFC-48E556C8B1FE}"/>
              </a:ext>
            </a:extLst>
          </p:cNvPr>
          <p:cNvSpPr txBox="1"/>
          <p:nvPr/>
        </p:nvSpPr>
        <p:spPr>
          <a:xfrm>
            <a:off x="2515939" y="601305"/>
            <a:ext cx="7678705" cy="369332"/>
          </a:xfrm>
          <a:prstGeom prst="rect">
            <a:avLst/>
          </a:prstGeom>
          <a:noFill/>
        </p:spPr>
        <p:txBody>
          <a:bodyPr wrap="none" rtlCol="0">
            <a:spAutoFit/>
          </a:bodyPr>
          <a:lstStyle>
            <a:defPPr>
              <a:defRPr lang="en-US"/>
            </a:defPPr>
            <a:lvl1pPr algn="r" rtl="1">
              <a:defRPr u="sng">
                <a:solidFill>
                  <a:schemeClr val="tx1">
                    <a:lumMod val="50000"/>
                  </a:schemeClr>
                </a:solidFill>
              </a:defRPr>
            </a:lvl1pPr>
          </a:lstStyle>
          <a:p>
            <a:r>
              <a:rPr lang="he-IL" dirty="0"/>
              <a:t>דוגמא לפיה נבחרה צפייה מפורטת בפירוט הזמנות הרכש הקשורות לאחד התקציבים:</a:t>
            </a:r>
            <a:endParaRPr lang="en-US" dirty="0"/>
          </a:p>
        </p:txBody>
      </p:sp>
      <p:pic>
        <p:nvPicPr>
          <p:cNvPr id="6" name="Picture 5">
            <a:extLst>
              <a:ext uri="{FF2B5EF4-FFF2-40B4-BE49-F238E27FC236}">
                <a16:creationId xmlns:a16="http://schemas.microsoft.com/office/drawing/2014/main" id="{5E8244E8-723E-888C-7D65-A8B8DEAA699C}"/>
              </a:ext>
            </a:extLst>
          </p:cNvPr>
          <p:cNvPicPr>
            <a:picLocks noChangeAspect="1"/>
          </p:cNvPicPr>
          <p:nvPr/>
        </p:nvPicPr>
        <p:blipFill>
          <a:blip r:embed="rId3"/>
          <a:stretch>
            <a:fillRect/>
          </a:stretch>
        </p:blipFill>
        <p:spPr>
          <a:xfrm>
            <a:off x="627211" y="2711227"/>
            <a:ext cx="11025935" cy="2810024"/>
          </a:xfrm>
          <a:prstGeom prst="rect">
            <a:avLst/>
          </a:prstGeom>
        </p:spPr>
      </p:pic>
      <p:sp>
        <p:nvSpPr>
          <p:cNvPr id="10" name="Speech Bubble: Rectangle 9">
            <a:extLst>
              <a:ext uri="{FF2B5EF4-FFF2-40B4-BE49-F238E27FC236}">
                <a16:creationId xmlns:a16="http://schemas.microsoft.com/office/drawing/2014/main" id="{025738F8-38B6-3375-421C-76BAAE633CAE}"/>
              </a:ext>
            </a:extLst>
          </p:cNvPr>
          <p:cNvSpPr/>
          <p:nvPr/>
        </p:nvSpPr>
        <p:spPr>
          <a:xfrm>
            <a:off x="2421858" y="1577514"/>
            <a:ext cx="2740451" cy="649231"/>
          </a:xfrm>
          <a:prstGeom prst="wedgeRectCallout">
            <a:avLst>
              <a:gd name="adj1" fmla="val -19668"/>
              <a:gd name="adj2" fmla="val 145123"/>
            </a:avLst>
          </a:prstGeom>
          <a:ln>
            <a:noFill/>
          </a:ln>
          <a:effectLst>
            <a:outerShdw blurRad="76200" dir="18900000" sy="23000" kx="-1200000" algn="bl" rotWithShape="0">
              <a:prstClr val="black">
                <a:alpha val="2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r" rtl="1"/>
            <a:r>
              <a:rPr lang="he-IL" sz="1400" dirty="0"/>
              <a:t>בחלק העליון של כל מסך </a:t>
            </a:r>
            <a:r>
              <a:rPr lang="en-US" sz="1400" dirty="0"/>
              <a:t>DRILL</a:t>
            </a:r>
            <a:r>
              <a:rPr lang="he-IL" sz="1400" dirty="0"/>
              <a:t> יופיע חץ המאפשר חזרה למסך הקודם</a:t>
            </a:r>
            <a:endParaRPr lang="en-US" sz="1400" dirty="0"/>
          </a:p>
        </p:txBody>
      </p:sp>
    </p:spTree>
    <p:extLst>
      <p:ext uri="{BB962C8B-B14F-4D97-AF65-F5344CB8AC3E}">
        <p14:creationId xmlns:p14="http://schemas.microsoft.com/office/powerpoint/2010/main" val="820556021"/>
      </p:ext>
    </p:extLst>
  </p:cSld>
  <p:clrMapOvr>
    <a:masterClrMapping/>
  </p:clrMapOvr>
</p:sld>
</file>

<file path=ppt/theme/theme1.xml><?xml version="1.0" encoding="utf-8"?>
<a:theme xmlns:a="http://schemas.openxmlformats.org/drawingml/2006/main" name="Office Theme">
  <a:themeElements>
    <a:clrScheme name="Custom 1">
      <a:dk1>
        <a:srgbClr val="7F7F7F"/>
      </a:dk1>
      <a:lt1>
        <a:sysClr val="window" lastClr="FFFFFF"/>
      </a:lt1>
      <a:dk2>
        <a:srgbClr val="FBA114"/>
      </a:dk2>
      <a:lt2>
        <a:srgbClr val="E7E6E6"/>
      </a:lt2>
      <a:accent1>
        <a:srgbClr val="152140"/>
      </a:accent1>
      <a:accent2>
        <a:srgbClr val="FE5388"/>
      </a:accent2>
      <a:accent3>
        <a:srgbClr val="FA7649"/>
      </a:accent3>
      <a:accent4>
        <a:srgbClr val="FBA114"/>
      </a:accent4>
      <a:accent5>
        <a:srgbClr val="FF9F00"/>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ate xmlns="ed6afdec-cfe1-498f-8b93-4531b9a08e2c" xsi:nil="true"/>
    <TaxCatchAll xmlns="059f4d05-c276-4c00-8f1e-ad48b6f56c33" xsi:nil="true"/>
    <lcf76f155ced4ddcb4097134ff3c332f xmlns="ed6afdec-cfe1-498f-8b93-4531b9a08e2c">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מסמך" ma:contentTypeID="0x010100A845F112F2FD90428E137628695FC825" ma:contentTypeVersion="16" ma:contentTypeDescription="צור מסמך חדש." ma:contentTypeScope="" ma:versionID="5aa04fbcc1927d8da5921b18858c0708">
  <xsd:schema xmlns:xsd="http://www.w3.org/2001/XMLSchema" xmlns:xs="http://www.w3.org/2001/XMLSchema" xmlns:p="http://schemas.microsoft.com/office/2006/metadata/properties" xmlns:ns2="ed6afdec-cfe1-498f-8b93-4531b9a08e2c" xmlns:ns3="059f4d05-c276-4c00-8f1e-ad48b6f56c33" targetNamespace="http://schemas.microsoft.com/office/2006/metadata/properties" ma:root="true" ma:fieldsID="71ac1dbec1d1b8a52c0c0612285eea88" ns2:_="" ns3:_="">
    <xsd:import namespace="ed6afdec-cfe1-498f-8b93-4531b9a08e2c"/>
    <xsd:import namespace="059f4d05-c276-4c00-8f1e-ad48b6f56c3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Date"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6afdec-cfe1-498f-8b93-4531b9a08e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Date" ma:index="19" nillable="true" ma:displayName="Date" ma:format="DateOnly" ma:internalName="Date">
      <xsd:simpleType>
        <xsd:restriction base="dms:DateTime"/>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תגיות תמונה" ma:readOnly="false" ma:fieldId="{5cf76f15-5ced-4ddc-b409-7134ff3c332f}" ma:taxonomyMulti="true" ma:sspId="87dcbaa0-8427-45e4-9edb-83f70bc6a05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59f4d05-c276-4c00-8f1e-ad48b6f56c33" elementFormDefault="qualified">
    <xsd:import namespace="http://schemas.microsoft.com/office/2006/documentManagement/types"/>
    <xsd:import namespace="http://schemas.microsoft.com/office/infopath/2007/PartnerControls"/>
    <xsd:element name="SharedWithUsers" ma:index="17" nillable="true" ma:displayName="משותף עם"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משותף עם פרטים" ma:internalName="SharedWithDetails" ma:readOnly="true">
      <xsd:simpleType>
        <xsd:restriction base="dms:Note">
          <xsd:maxLength value="255"/>
        </xsd:restriction>
      </xsd:simpleType>
    </xsd:element>
    <xsd:element name="TaxCatchAll" ma:index="23" nillable="true" ma:displayName="Taxonomy Catch All Column" ma:hidden="true" ma:list="{03c2577e-374a-49f5-9dde-21bbfccc152b}" ma:internalName="TaxCatchAll" ma:showField="CatchAllData" ma:web="059f4d05-c276-4c00-8f1e-ad48b6f56c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סוג תוכן"/>
        <xsd:element ref="dc:title" minOccurs="0" maxOccurs="1" ma:index="4" ma:displayName="כותר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9DB5795-1311-42D0-95B1-EAFC1DF14F94}">
  <ds:schemaRefs>
    <ds:schemaRef ds:uri="http://schemas.microsoft.com/office/2006/metadata/properties"/>
    <ds:schemaRef ds:uri="http://schemas.microsoft.com/office/infopath/2007/PartnerControls"/>
    <ds:schemaRef ds:uri="ed6afdec-cfe1-498f-8b93-4531b9a08e2c"/>
    <ds:schemaRef ds:uri="059f4d05-c276-4c00-8f1e-ad48b6f56c33"/>
  </ds:schemaRefs>
</ds:datastoreItem>
</file>

<file path=customXml/itemProps2.xml><?xml version="1.0" encoding="utf-8"?>
<ds:datastoreItem xmlns:ds="http://schemas.openxmlformats.org/officeDocument/2006/customXml" ds:itemID="{17053015-5473-4F3E-91C4-E472197FB639}"/>
</file>

<file path=customXml/itemProps3.xml><?xml version="1.0" encoding="utf-8"?>
<ds:datastoreItem xmlns:ds="http://schemas.openxmlformats.org/officeDocument/2006/customXml" ds:itemID="{392A14AC-C685-44AD-B13C-3F55343572C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2181</TotalTime>
  <Words>403</Words>
  <Application>Microsoft Office PowerPoint</Application>
  <PresentationFormat>Widescreen</PresentationFormat>
  <Paragraphs>46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Grinshtein</dc:creator>
  <cp:lastModifiedBy>Ofer Israeli</cp:lastModifiedBy>
  <cp:revision>5</cp:revision>
  <dcterms:created xsi:type="dcterms:W3CDTF">2021-06-03T06:06:21Z</dcterms:created>
  <dcterms:modified xsi:type="dcterms:W3CDTF">2023-02-23T12:30:25Z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0x010100A845F112F2FD90428E137628695FC825</vt:lpwstr>
  </property>
  <property fmtid="{D5CDD505-2E9C-101B-9397-08002B2CF9AE}" pid="3" name="MediaServiceImageTags">
    <vt:lpwstr/>
  </property>
</Properties>
</file>